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png" ContentType="image/png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handoutMasters/handoutMaster1.xml" ContentType="application/vnd.openxmlformats-officedocument.presentationml.handoutMaster+xml"/>
  <Override PartName="/ppt/theme/theme2.xml" ContentType="application/vnd.openxmlformats-officedocument.theme+xml"/>
  <Override PartName="/ppt/notesMasters/notesMaster1.xml" ContentType="application/vnd.openxmlformats-officedocument.presentationml.notesMaster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Slides/notesSlide1.xml" ContentType="application/vnd.openxmlformats-officedocument.presentationml.notesSlide+xml"/>
</Types>
</file>

<file path=_rels/.rels><?xml version="1.0" encoding="UTF-8"?>
<Relationships xmlns="http://schemas.openxmlformats.org/package/2006/relationships"><Relationship Id="rId1" Type="http://schemas.openxmlformats.org/officeDocument/2006/relationships/officeDocument" Target="ppt/presentation.xml"></Relationship><Relationship Id="rId2" Type="http://schemas.openxmlformats.org/package/2006/relationships/metadata/core-properties" Target="docProps/core.xml"></Relationship><Relationship Id="rId3" Type="http://schemas.openxmlformats.org/officeDocument/2006/relationships/extended-properties" Target="docProps/app.xml"></Relationship><Relationship Id="rId4" Type="http://schemas.openxmlformats.org/package/2006/relationships/metadata/thumbnail" Target="docProps/thumbnail.jpeg"></Relationship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saveSubsetFonts="1">
  <p:sldMasterIdLst>
    <p:sldMasterId id="2147483840" r:id="rId13"/>
  </p:sldMasterIdLst>
  <p:notesMasterIdLst>
    <p:notesMasterId r:id="rId17"/>
  </p:notesMasterIdLst>
  <p:handoutMasterIdLst>
    <p:handoutMasterId r:id="rId15"/>
  </p:handoutMasterIdLst>
  <p:sldIdLst>
    <p:sldId id="256" r:id="rId19"/>
    <p:sldId id="259" r:id="rId20"/>
    <p:sldId id="258" r:id="rId22"/>
    <p:sldId id="260" r:id="rId23"/>
    <p:sldId id="261" r:id="rId24"/>
    <p:sldId id="262" r:id="rId25"/>
    <p:sldId id="263" r:id="rId26"/>
    <p:sldId id="264" r:id="rId27"/>
    <p:sldId id="265" r:id="rId28"/>
    <p:sldId id="266" r:id="rId29"/>
    <p:sldId id="267" r:id="rId30"/>
    <p:sldId id="268" r:id="rId31"/>
    <p:sldId id="269" r:id="rId32"/>
    <p:sldId id="271" r:id="rId33"/>
    <p:sldId id="273" r:id="rId34"/>
    <p:sldId id="274" r:id="rId35"/>
    <p:sldId id="280" r:id="rId36"/>
    <p:sldId id="276" r:id="rId37"/>
    <p:sldId id="277" r:id="rId38"/>
    <p:sldId id="278" r:id="rId39"/>
    <p:sldId id="279" r:id="rId40"/>
    <p:sldId id="275" r:id="rId4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</p:extLst>
  </p:showPr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View">
  <p:normalViewPr horzBarState="maximized">
    <p:restoredLeft sz="18001" autoAdjust="0"/>
    <p:restoredTop sz="94660"/>
  </p:normalViewPr>
  <p:slideViewPr>
    <p:cSldViewPr snapToGrid="0" snapToObjects="1">
      <p:cViewPr varScale="1">
        <p:scale>
          <a:sx n="88" d="100"/>
          <a:sy n="88" d="100"/>
        </p:scale>
        <p:origin x="96" y="4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79" d="100"/>
          <a:sy n="79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?>
<Relationships xmlns="http://schemas.openxmlformats.org/package/2006/relationships"><Relationship Id="rId1" Type="http://schemas.openxmlformats.org/officeDocument/2006/relationships/tableStyles" Target="tableStyles.xml"></Relationship><Relationship Id="rId13" Type="http://schemas.openxmlformats.org/officeDocument/2006/relationships/slideMaster" Target="slideMasters/slideMaster1.xml"></Relationship><Relationship Id="rId14" Type="http://schemas.openxmlformats.org/officeDocument/2006/relationships/theme" Target="theme/theme1.xml"></Relationship><Relationship Id="rId15" Type="http://schemas.openxmlformats.org/officeDocument/2006/relationships/handoutMaster" Target="handoutMasters/handoutMaster1.xml"></Relationship><Relationship Id="rId17" Type="http://schemas.openxmlformats.org/officeDocument/2006/relationships/notesMaster" Target="notesMasters/notesMaster1.xml"></Relationship><Relationship Id="rId19" Type="http://schemas.openxmlformats.org/officeDocument/2006/relationships/slide" Target="slides/slide1.xml"></Relationship><Relationship Id="rId20" Type="http://schemas.openxmlformats.org/officeDocument/2006/relationships/slide" Target="slides/slide2.xml"></Relationship><Relationship Id="rId22" Type="http://schemas.openxmlformats.org/officeDocument/2006/relationships/slide" Target="slides/slide3.xml"></Relationship><Relationship Id="rId23" Type="http://schemas.openxmlformats.org/officeDocument/2006/relationships/slide" Target="slides/slide4.xml"></Relationship><Relationship Id="rId24" Type="http://schemas.openxmlformats.org/officeDocument/2006/relationships/slide" Target="slides/slide5.xml"></Relationship><Relationship Id="rId25" Type="http://schemas.openxmlformats.org/officeDocument/2006/relationships/slide" Target="slides/slide6.xml"></Relationship><Relationship Id="rId26" Type="http://schemas.openxmlformats.org/officeDocument/2006/relationships/slide" Target="slides/slide7.xml"></Relationship><Relationship Id="rId27" Type="http://schemas.openxmlformats.org/officeDocument/2006/relationships/slide" Target="slides/slide8.xml"></Relationship><Relationship Id="rId28" Type="http://schemas.openxmlformats.org/officeDocument/2006/relationships/slide" Target="slides/slide9.xml"></Relationship><Relationship Id="rId29" Type="http://schemas.openxmlformats.org/officeDocument/2006/relationships/slide" Target="slides/slide10.xml"></Relationship><Relationship Id="rId30" Type="http://schemas.openxmlformats.org/officeDocument/2006/relationships/slide" Target="slides/slide11.xml"></Relationship><Relationship Id="rId31" Type="http://schemas.openxmlformats.org/officeDocument/2006/relationships/slide" Target="slides/slide12.xml"></Relationship><Relationship Id="rId32" Type="http://schemas.openxmlformats.org/officeDocument/2006/relationships/slide" Target="slides/slide13.xml"></Relationship><Relationship Id="rId33" Type="http://schemas.openxmlformats.org/officeDocument/2006/relationships/slide" Target="slides/slide14.xml"></Relationship><Relationship Id="rId34" Type="http://schemas.openxmlformats.org/officeDocument/2006/relationships/slide" Target="slides/slide15.xml"></Relationship><Relationship Id="rId35" Type="http://schemas.openxmlformats.org/officeDocument/2006/relationships/slide" Target="slides/slide16.xml"></Relationship><Relationship Id="rId36" Type="http://schemas.openxmlformats.org/officeDocument/2006/relationships/slide" Target="slides/slide17.xml"></Relationship><Relationship Id="rId37" Type="http://schemas.openxmlformats.org/officeDocument/2006/relationships/slide" Target="slides/slide18.xml"></Relationship><Relationship Id="rId38" Type="http://schemas.openxmlformats.org/officeDocument/2006/relationships/slide" Target="slides/slide19.xml"></Relationship><Relationship Id="rId39" Type="http://schemas.openxmlformats.org/officeDocument/2006/relationships/slide" Target="slides/slide20.xml"></Relationship><Relationship Id="rId40" Type="http://schemas.openxmlformats.org/officeDocument/2006/relationships/slide" Target="slides/slide21.xml"></Relationship><Relationship Id="rId41" Type="http://schemas.openxmlformats.org/officeDocument/2006/relationships/slide" Target="slides/slide22.xml"></Relationship><Relationship Id="rId43" Type="http://schemas.openxmlformats.org/officeDocument/2006/relationships/viewProps" Target="viewProps.xml"></Relationship><Relationship Id="rId44" Type="http://schemas.openxmlformats.org/officeDocument/2006/relationships/presProps" Target="presProps.xml"></Relationship></Relationships>
</file>

<file path=ppt/handoutMasters/_rels/handoutMaster1.xml.rels><?xml version="1.0" encoding="UTF-8"?>
<Relationships xmlns="http://schemas.openxmlformats.org/package/2006/relationships"><Relationship Id="rId1" Type="http://schemas.openxmlformats.org/officeDocument/2006/relationships/theme" Target="../theme/theme2.xml"></Relationship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9214C1-2863-45BA-A7C5-D5EA3C3D4C30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3020B9-F693-4639-BB27-7B1AD87C61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64276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3.xml"></Relationship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63C85-90F6-445D-9B5B-8ABB00FB3043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B16B34-ED2F-4269-81E8-097D50C902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08175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.xml"></Relationship></Relationships>
</file>

<file path=ppt/notesSlides/_rels/notesSlide2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2.xml"></Relationship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16B34-ED2F-4269-81E8-097D50C9027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64566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 noChangeAspect="1"/>
          </p:cNvSpPr>
          <p:nvPr>
            <p:ph type="sldImg"/>
          </p:nvPr>
        </p:nvSpPr>
        <p:spPr>
          <a:xfrm rot="0">
            <a:off x="685800" y="1143000"/>
            <a:ext cx="5487035" cy="308673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3" name="Rect 0"/>
          <p:cNvSpPr txBox="1">
            <a:spLocks/>
          </p:cNvSpPr>
          <p:nvPr>
            <p:ph type="body" idx="1"/>
          </p:nvPr>
        </p:nvSpPr>
        <p:spPr>
          <a:xfrm rot="0">
            <a:off x="685800" y="4400550"/>
            <a:ext cx="5487035" cy="360108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4" name="Rect 0"/>
          <p:cNvSpPr txBox="1">
            <a:spLocks/>
          </p:cNvSpPr>
          <p:nvPr>
            <p:ph type="sldNum" idx="10"/>
          </p:nvPr>
        </p:nvSpPr>
        <p:spPr>
          <a:xfrm rot="0">
            <a:off x="3884930" y="8685530"/>
            <a:ext cx="2972435" cy="45910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1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slideLayouts/_rels/slideLayout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680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355"/>
            <a:ext cx="9144000" cy="165544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/>
          <a:lstStyle/>
          <a:p>
            <a:fld id="{14ED09F3-42FA-4000-BA19-9FDED2BD3142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64712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05760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01148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6235" cy="435229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/>
          <a:lstStyle/>
          <a:p>
            <a:fld id="{14ED09F3-42FA-4000-BA19-9FDED2BD3142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26598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76575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74817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0797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49173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04670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34778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2598419"/>
      </p:ext>
    </p:extLst>
  </p:cSld>
  <p:clrMapOvr>
    <a:masterClrMapping/>
  </p:clrMapOvr>
</p:sldLayout>
</file>

<file path=ppt/slideMasters/_rels/slideMaster1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slideLayout" Target="../slideLayouts/slideLayout2.xml"></Relationship><Relationship Id="rId3" Type="http://schemas.openxmlformats.org/officeDocument/2006/relationships/slideLayout" Target="../slideLayouts/slideLayout3.xml"></Relationship><Relationship Id="rId4" Type="http://schemas.openxmlformats.org/officeDocument/2006/relationships/slideLayout" Target="../slideLayouts/slideLayout4.xml"></Relationship><Relationship Id="rId5" Type="http://schemas.openxmlformats.org/officeDocument/2006/relationships/slideLayout" Target="../slideLayouts/slideLayout5.xml"></Relationship><Relationship Id="rId6" Type="http://schemas.openxmlformats.org/officeDocument/2006/relationships/slideLayout" Target="../slideLayouts/slideLayout6.xml"></Relationship><Relationship Id="rId7" Type="http://schemas.openxmlformats.org/officeDocument/2006/relationships/slideLayout" Target="../slideLayouts/slideLayout7.xml"></Relationship><Relationship Id="rId8" Type="http://schemas.openxmlformats.org/officeDocument/2006/relationships/slideLayout" Target="../slideLayouts/slideLayout8.xml"></Relationship><Relationship Id="rId9" Type="http://schemas.openxmlformats.org/officeDocument/2006/relationships/slideLayout" Target="../slideLayouts/slideLayout9.xml"></Relationship><Relationship Id="rId10" Type="http://schemas.openxmlformats.org/officeDocument/2006/relationships/slideLayout" Target="../slideLayouts/slideLayout10.xml"></Relationship><Relationship Id="rId11" Type="http://schemas.openxmlformats.org/officeDocument/2006/relationships/slideLayout" Target="../slideLayouts/slideLayout11.xml"></Relationship><Relationship Id="rId12" Type="http://schemas.openxmlformats.org/officeDocument/2006/relationships/theme" Target="../theme/theme1.xml"></Relationship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ED09F3-42FA-4000-BA19-9FDED2BD3142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0494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8" r:id="rId1"/>
    <p:sldLayoutId id="2147483829" r:id="rId2"/>
    <p:sldLayoutId id="2147483830" r:id="rId3"/>
    <p:sldLayoutId id="2147483831" r:id="rId4"/>
    <p:sldLayoutId id="2147483832" r:id="rId5"/>
    <p:sldLayoutId id="2147483833" r:id="rId6"/>
    <p:sldLayoutId id="2147483834" r:id="rId7"/>
    <p:sldLayoutId id="2147483835" r:id="rId8"/>
    <p:sldLayoutId id="2147483836" r:id="rId9"/>
    <p:sldLayoutId id="2147483837" r:id="rId10"/>
    <p:sldLayoutId id="2147483838" r:id="rId11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
<Relationships xmlns="http://schemas.openxmlformats.org/package/2006/relationships"><Relationship Id="rId2" Type="http://schemas.openxmlformats.org/officeDocument/2006/relationships/notesSlide" Target="../notesSlides/notesSlide1.xml"></Relationship><Relationship Id="rId3" Type="http://schemas.openxmlformats.org/officeDocument/2006/relationships/slideLayout" Target="../slideLayouts/slideLayout1.xml"></Relationship></Relationships>
</file>

<file path=ppt/slides/_rels/slide10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image" Target="../media/fImage783921423066.jpeg"></Relationship></Relationships>
</file>

<file path=ppt/slides/_rels/slide11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image" Target="../media/fImage532371584696.jpeg"></Relationship></Relationships>
</file>

<file path=ppt/slides/_rels/slide12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image" Target="../media/fImage491921632047.jpeg"></Relationship></Relationships>
</file>

<file path=ppt/slides/_rels/slide13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image" Target="../media/fImage737681688244.jpeg"></Relationship></Relationships>
</file>

<file path=ppt/slides/_rels/slide14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/Relationships>
</file>

<file path=ppt/slides/_rels/slide15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image" Target="../media/fImage70336204201.jpeg"></Relationship><Relationship Id="rId3" Type="http://schemas.openxmlformats.org/officeDocument/2006/relationships/image" Target="../media/fImage2152342059343.jpeg"></Relationship><Relationship Id="rId4" Type="http://schemas.openxmlformats.org/officeDocument/2006/relationships/image" Target="../media/fImage16145112066065.jpeg"></Relationship><Relationship Id="rId5" Type="http://schemas.openxmlformats.org/officeDocument/2006/relationships/image" Target="../media/fImage16145112079067.jpeg"></Relationship></Relationships>
</file>

<file path=ppt/slides/_rels/slide16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image" Target="../media/fImage984022124377.png"></Relationship></Relationships>
</file>

<file path=ppt/slides/_rels/slide17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image" Target="../media/fImage371722544873.jpeg"></Relationship></Relationships>
</file>

<file path=ppt/slides/_rels/slide18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image" Target="../media/fImage253742212540.png"></Relationship></Relationships>
</file>

<file path=ppt/slides/_rels/slide19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image" Target="../media/fImage220132407624.jpeg"></Relationship></Relationships>
</file>

<file path=ppt/slides/_rels/slide2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notesSlide" Target="../notesSlides/notesSlide2.xml"></Relationship></Relationships>
</file>

<file path=ppt/slides/_rels/slide20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image" Target="../media/fImage333772411686.jpeg"></Relationship><Relationship Id="rId3" Type="http://schemas.openxmlformats.org/officeDocument/2006/relationships/image" Target="../media/fImage105972425545.jpeg"></Relationship><Relationship Id="rId4" Type="http://schemas.openxmlformats.org/officeDocument/2006/relationships/image" Target="../media/fImage10748243271.jpeg"></Relationship></Relationships>
</file>

<file path=ppt/slides/_rels/slide21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image" Target="../media/fImage428782489649.jpeg"></Relationship></Relationships>
</file>

<file path=ppt/slides/_rels/slide22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/Relationships>
</file>

<file path=ppt/slides/_rels/slide3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image" Target="../media/fImage21517910044.jpeg"></Relationship></Relationships>
</file>

<file path=ppt/slides/_rels/slide4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image" Target="../media/fImage67745100213.jpeg"></Relationship></Relationships>
</file>

<file path=ppt/slides/_rels/slide5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image" Target="../media/fImage783541007658.jpeg"></Relationship></Relationships>
</file>

<file path=ppt/slides/_rels/slide6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image" Target="../media/fImage579871005954.jpeg"></Relationship></Relationships>
</file>

<file path=ppt/slides/_rels/slide7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image" Target="../media/fImage617511003812.jpeg"></Relationship></Relationships>
</file>

<file path=ppt/slides/_rels/slide8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image" Target="../media/fImage901441002762.jpeg"></Relationship></Relationships>
</file>

<file path=ppt/slides/_rels/slide9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image" Target="../media/fImage638831387510.jpeg"></Relationship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>
            <p:ph type="ctrTitle"/>
          </p:nvPr>
        </p:nvSpPr>
        <p:spPr>
          <a:xfrm rot="0">
            <a:off x="164465" y="956945"/>
            <a:ext cx="11860530" cy="1367155"/>
          </a:xfrm>
          <a:prstGeom prst="rect"/>
        </p:spPr>
        <p:txBody>
          <a:bodyPr wrap="square" lIns="91440" tIns="45720" rIns="91440" bIns="45720" numCol="1" vert="horz" anchor="b">
            <a:normAutofit fontScale="90000" lnSpcReduction="0"/>
          </a:bodyPr>
          <a:lstStyle/>
          <a:p>
            <a:pPr marL="0" indent="0" algn="ctr" defTabSz="91440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6000" b="1">
                <a:latin typeface="돋움체" charset="0"/>
                <a:ea typeface="돋움체" charset="0"/>
              </a:rPr>
              <a:t>인공지능을 이용한 재활용</a:t>
            </a:r>
            <a:r>
              <a:rPr sz="6000" b="1">
                <a:latin typeface="돋움체" charset="0"/>
                <a:ea typeface="돋움체" charset="0"/>
              </a:rPr>
              <a:t>쓰레기 분류</a:t>
            </a:r>
            <a:endParaRPr lang="ko-KR" altLang="en-US" sz="6000" b="1">
              <a:latin typeface="돋움체" charset="0"/>
              <a:ea typeface="돋움체" charset="0"/>
            </a:endParaRPr>
          </a:p>
        </p:txBody>
      </p:sp>
      <p:sp>
        <p:nvSpPr>
          <p:cNvPr id="3" name="부제목 2"/>
          <p:cNvSpPr txBox="1">
            <a:spLocks/>
          </p:cNvSpPr>
          <p:nvPr>
            <p:ph type="subTitle" idx="1"/>
          </p:nvPr>
        </p:nvSpPr>
        <p:spPr>
          <a:xfrm rot="0">
            <a:off x="4396740" y="3874135"/>
            <a:ext cx="3422650" cy="1842135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0" indent="0" algn="ctr" defTabSz="91440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sz="2000">
                <a:latin typeface="돋움체" charset="0"/>
                <a:ea typeface="돋움체" charset="0"/>
              </a:rPr>
              <a:t>10</a:t>
            </a:r>
            <a:r>
              <a:rPr sz="2000">
                <a:latin typeface="돋움체" charset="0"/>
                <a:ea typeface="돋움체" charset="0"/>
              </a:rPr>
              <a:t>조</a:t>
            </a:r>
            <a:endParaRPr lang="ko-KR" altLang="en-US" sz="2000">
              <a:latin typeface="돋움체" charset="0"/>
              <a:ea typeface="돋움체" charset="0"/>
            </a:endParaRPr>
          </a:p>
          <a:p>
            <a:pPr marL="0" indent="0" algn="ctr" defTabSz="91440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sz="2000">
                <a:latin typeface="돋움체" charset="0"/>
                <a:ea typeface="돋움체" charset="0"/>
              </a:rPr>
              <a:t>151820 박주빈</a:t>
            </a:r>
            <a:endParaRPr lang="ko-KR" altLang="en-US" sz="2000">
              <a:latin typeface="돋움체" charset="0"/>
              <a:ea typeface="돋움체" charset="0"/>
            </a:endParaRPr>
          </a:p>
          <a:p>
            <a:pPr marL="0" indent="0" algn="ctr" defTabSz="91440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sz="2000">
                <a:latin typeface="돋움체" charset="0"/>
                <a:ea typeface="돋움체" charset="0"/>
              </a:rPr>
              <a:t>154941 정관철</a:t>
            </a:r>
            <a:endParaRPr lang="ko-KR" altLang="en-US" sz="2000">
              <a:latin typeface="돋움체" charset="0"/>
              <a:ea typeface="돋움체" charset="0"/>
            </a:endParaRPr>
          </a:p>
          <a:p>
            <a:pPr marL="0" indent="0" algn="ctr" defTabSz="91440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sz="2000">
                <a:latin typeface="돋움체" charset="0"/>
                <a:ea typeface="돋움체" charset="0"/>
              </a:rPr>
              <a:t>175774 정대한</a:t>
            </a:r>
            <a:endParaRPr lang="ko-KR" altLang="en-US" sz="2000">
              <a:latin typeface="돋움체" charset="0"/>
              <a:ea typeface="돋움체" charset="0"/>
            </a:endParaRPr>
          </a:p>
        </p:txBody>
      </p:sp>
      <p:sp>
        <p:nvSpPr>
          <p:cNvPr id="5" name="텍스트 상자 4"/>
          <p:cNvSpPr txBox="1">
            <a:spLocks/>
          </p:cNvSpPr>
          <p:nvPr/>
        </p:nvSpPr>
        <p:spPr>
          <a:xfrm rot="0">
            <a:off x="1529080" y="2800985"/>
            <a:ext cx="9144635" cy="612775"/>
          </a:xfrm>
          <a:prstGeom prst="rect"/>
        </p:spPr>
        <p:txBody>
          <a:bodyPr wrap="square" lIns="91440" tIns="45720" rIns="91440" bIns="45720" numCol="1" vert="horz" anchor="b">
            <a:normAutofit fontScale="100000" lnSpcReduction="0"/>
          </a:bodyPr>
          <a:lstStyle/>
          <a:p>
            <a:pPr marL="0" indent="0" algn="ctr" defTabSz="91440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3000" b="1">
                <a:latin typeface="돋움체" charset="0"/>
                <a:ea typeface="돋움체" charset="0"/>
              </a:rPr>
              <a:t>중간발표 - 데이터분석 및 모델설정</a:t>
            </a:r>
            <a:endParaRPr lang="ko-KR" altLang="en-US" sz="3000" b="1">
              <a:latin typeface="돋움체" charset="0"/>
              <a:ea typeface="돋움체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20316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349885" y="274955"/>
            <a:ext cx="11480165" cy="104584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algn="l" defTabSz="91440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5000" b="1">
                <a:latin typeface="돋움체" charset="0"/>
                <a:ea typeface="돋움체" charset="0"/>
              </a:rPr>
              <a:t>01. </a:t>
            </a:r>
            <a:r>
              <a:rPr sz="5000" b="1">
                <a:latin typeface="돋움체" charset="0"/>
                <a:ea typeface="돋움체" charset="0"/>
              </a:rPr>
              <a:t>데이터분석</a:t>
            </a:r>
            <a:endParaRPr lang="ko-KR" altLang="en-US" sz="5000" b="1">
              <a:latin typeface="돋움체" charset="0"/>
              <a:ea typeface="돋움체" charset="0"/>
            </a:endParaRPr>
          </a:p>
        </p:txBody>
      </p:sp>
      <p:pic>
        <p:nvPicPr>
          <p:cNvPr id="3" name="내용 개체 틀 2" descr="C:/Users/han/AppData/Roaming/PolarisOffice/ETemp/1488_9273464/fImage783921423066.jpeg"/>
          <p:cNvPicPr>
            <a:picLocks noChangeAspect="1"/>
          </p:cNvPicPr>
          <p:nvPr>
            <p:ph type="obj"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2085975" y="2021205"/>
            <a:ext cx="7988935" cy="4543425"/>
          </a:xfrm>
          <a:prstGeom prst="rect"/>
          <a:noFill/>
        </p:spPr>
      </p:pic>
      <p:sp>
        <p:nvSpPr>
          <p:cNvPr id="4" name="텍스트 상자 3"/>
          <p:cNvSpPr txBox="1">
            <a:spLocks/>
          </p:cNvSpPr>
          <p:nvPr/>
        </p:nvSpPr>
        <p:spPr>
          <a:xfrm rot="0">
            <a:off x="349250" y="1323340"/>
            <a:ext cx="11480165" cy="44958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algn="l" defTabSz="91440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000" b="1">
                <a:latin typeface="돋움체" charset="0"/>
                <a:ea typeface="돋움체" charset="0"/>
              </a:rPr>
              <a:t>- trash</a:t>
            </a:r>
            <a:endParaRPr lang="ko-KR" altLang="en-US" sz="2000" b="1">
              <a:latin typeface="돋움체" charset="0"/>
              <a:ea typeface="돋움체" charset="0"/>
            </a:endParaRPr>
          </a:p>
        </p:txBody>
      </p:sp>
      <p:sp>
        <p:nvSpPr>
          <p:cNvPr id="5" name="텍스트 상자 4"/>
          <p:cNvSpPr txBox="1">
            <a:spLocks/>
          </p:cNvSpPr>
          <p:nvPr/>
        </p:nvSpPr>
        <p:spPr>
          <a:xfrm rot="0">
            <a:off x="348615" y="1757045"/>
            <a:ext cx="11480165" cy="252730"/>
          </a:xfrm>
          <a:prstGeom prst="rect"/>
        </p:spPr>
        <p:txBody>
          <a:bodyPr wrap="square" lIns="91440" tIns="45720" rIns="91440" bIns="45720" numCol="1" vert="horz" anchor="ctr">
            <a:normAutofit fontScale="55000" lnSpcReduction="0"/>
          </a:bodyPr>
          <a:lstStyle/>
          <a:p>
            <a:pPr marL="0" indent="0" algn="l" defTabSz="91440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b="1">
              <a:latin typeface="돋움체" charset="0"/>
              <a:ea typeface="돋움체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349885" y="274955"/>
            <a:ext cx="11480165" cy="104584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algn="l" defTabSz="91440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5000" b="1">
                <a:latin typeface="돋움체" charset="0"/>
                <a:ea typeface="돋움체" charset="0"/>
              </a:rPr>
              <a:t>01. </a:t>
            </a:r>
            <a:r>
              <a:rPr sz="5000" b="1">
                <a:latin typeface="돋움체" charset="0"/>
                <a:ea typeface="돋움체" charset="0"/>
              </a:rPr>
              <a:t>데이터분석</a:t>
            </a:r>
            <a:endParaRPr lang="ko-KR" altLang="en-US" sz="5000" b="1">
              <a:latin typeface="돋움체" charset="0"/>
              <a:ea typeface="돋움체" charset="0"/>
            </a:endParaRPr>
          </a:p>
        </p:txBody>
      </p:sp>
      <p:sp>
        <p:nvSpPr>
          <p:cNvPr id="3" name="내용 개체 틀 2"/>
          <p:cNvSpPr txBox="1">
            <a:spLocks/>
          </p:cNvSpPr>
          <p:nvPr>
            <p:ph type="obj" idx="1"/>
          </p:nvPr>
        </p:nvSpPr>
        <p:spPr>
          <a:xfrm rot="0">
            <a:off x="354330" y="2000885"/>
            <a:ext cx="11461750" cy="45085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0" indent="0" algn="l" defTabSz="91440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sz="2000">
                <a:latin typeface="돋움체" charset="0"/>
                <a:ea typeface="돋움체" charset="0"/>
              </a:rPr>
              <a:t>1. 이미지의 사이가 제각각이다. -&gt; 이미지를 정사각형, 동일크기로 재조정 해준다.</a:t>
            </a:r>
            <a:endParaRPr lang="ko-KR" altLang="en-US" sz="2000">
              <a:latin typeface="돋움체" charset="0"/>
              <a:ea typeface="돋움체" charset="0"/>
            </a:endParaRPr>
          </a:p>
        </p:txBody>
      </p:sp>
      <p:sp>
        <p:nvSpPr>
          <p:cNvPr id="4" name="텍스트 상자 3"/>
          <p:cNvSpPr txBox="1">
            <a:spLocks/>
          </p:cNvSpPr>
          <p:nvPr/>
        </p:nvSpPr>
        <p:spPr>
          <a:xfrm rot="0">
            <a:off x="349250" y="1323340"/>
            <a:ext cx="11480165" cy="44958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algn="l" defTabSz="91440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000" b="1">
                <a:latin typeface="돋움체" charset="0"/>
                <a:ea typeface="돋움체" charset="0"/>
              </a:rPr>
              <a:t>- 데이터 분석 및 전처리</a:t>
            </a:r>
            <a:endParaRPr lang="ko-KR" altLang="en-US" sz="2000" b="1">
              <a:latin typeface="돋움체" charset="0"/>
              <a:ea typeface="돋움체" charset="0"/>
            </a:endParaRPr>
          </a:p>
        </p:txBody>
      </p:sp>
      <p:sp>
        <p:nvSpPr>
          <p:cNvPr id="5" name="텍스트 상자 4"/>
          <p:cNvSpPr txBox="1">
            <a:spLocks/>
          </p:cNvSpPr>
          <p:nvPr/>
        </p:nvSpPr>
        <p:spPr>
          <a:xfrm rot="0">
            <a:off x="348615" y="1757045"/>
            <a:ext cx="11480165" cy="252730"/>
          </a:xfrm>
          <a:prstGeom prst="rect"/>
        </p:spPr>
        <p:txBody>
          <a:bodyPr wrap="square" lIns="91440" tIns="45720" rIns="91440" bIns="45720" numCol="1" vert="horz" anchor="ctr">
            <a:normAutofit fontScale="55000" lnSpcReduction="0"/>
          </a:bodyPr>
          <a:lstStyle/>
          <a:p>
            <a:pPr marL="0" indent="0" algn="l" defTabSz="91440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b="1">
              <a:latin typeface="돋움체" charset="0"/>
              <a:ea typeface="돋움체" charset="0"/>
            </a:endParaRPr>
          </a:p>
        </p:txBody>
      </p:sp>
      <p:pic>
        <p:nvPicPr>
          <p:cNvPr id="6" name="그림 5" descr="C:/Users/han/AppData/Roaming/PolarisOffice/ETemp/1488_9273464/fImage532371584696.jpe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385060" y="2451100"/>
            <a:ext cx="7408545" cy="425958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349885" y="274955"/>
            <a:ext cx="11480165" cy="104584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algn="l" defTabSz="91440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5000" b="1">
                <a:latin typeface="돋움체" charset="0"/>
                <a:ea typeface="돋움체" charset="0"/>
              </a:rPr>
              <a:t>01. </a:t>
            </a:r>
            <a:r>
              <a:rPr sz="5000" b="1">
                <a:latin typeface="돋움체" charset="0"/>
                <a:ea typeface="돋움체" charset="0"/>
              </a:rPr>
              <a:t>데이터분석</a:t>
            </a:r>
            <a:endParaRPr lang="ko-KR" altLang="en-US" sz="5000" b="1">
              <a:latin typeface="돋움체" charset="0"/>
              <a:ea typeface="돋움체" charset="0"/>
            </a:endParaRPr>
          </a:p>
        </p:txBody>
      </p:sp>
      <p:sp>
        <p:nvSpPr>
          <p:cNvPr id="3" name="내용 개체 틀 2"/>
          <p:cNvSpPr txBox="1">
            <a:spLocks/>
          </p:cNvSpPr>
          <p:nvPr>
            <p:ph type="obj" idx="1"/>
          </p:nvPr>
        </p:nvSpPr>
        <p:spPr>
          <a:xfrm rot="0">
            <a:off x="354330" y="2000885"/>
            <a:ext cx="11461750" cy="450850"/>
          </a:xfrm>
          <a:prstGeom prst="rect"/>
        </p:spPr>
        <p:txBody>
          <a:bodyPr wrap="square" lIns="91440" tIns="45720" rIns="91440" bIns="45720" numCol="1" vert="horz" anchor="t">
            <a:normAutofit fontScale="92500" lnSpcReduction="0"/>
          </a:bodyPr>
          <a:lstStyle/>
          <a:p>
            <a:pPr marL="0" indent="0" algn="l" defTabSz="91440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sz="2000">
                <a:latin typeface="돋움체" charset="0"/>
                <a:ea typeface="돋움체" charset="0"/>
              </a:rPr>
              <a:t>2. 이미지의 내의 객체의 위치가 일정하지 않다. -&gt; 객체가 이미지의 중심에 오도록 재조정 해준다.</a:t>
            </a:r>
            <a:endParaRPr lang="ko-KR" altLang="en-US" sz="2000">
              <a:latin typeface="돋움체" charset="0"/>
              <a:ea typeface="돋움체" charset="0"/>
            </a:endParaRPr>
          </a:p>
        </p:txBody>
      </p:sp>
      <p:sp>
        <p:nvSpPr>
          <p:cNvPr id="4" name="텍스트 상자 3"/>
          <p:cNvSpPr txBox="1">
            <a:spLocks/>
          </p:cNvSpPr>
          <p:nvPr/>
        </p:nvSpPr>
        <p:spPr>
          <a:xfrm rot="0">
            <a:off x="349250" y="1323340"/>
            <a:ext cx="11480165" cy="44958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algn="l" defTabSz="91440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000" b="1">
                <a:latin typeface="돋움체" charset="0"/>
                <a:ea typeface="돋움체" charset="0"/>
              </a:rPr>
              <a:t>- 데이터 분석 및 전처리</a:t>
            </a:r>
            <a:endParaRPr lang="ko-KR" altLang="en-US" sz="2000" b="1">
              <a:latin typeface="돋움체" charset="0"/>
              <a:ea typeface="돋움체" charset="0"/>
            </a:endParaRPr>
          </a:p>
        </p:txBody>
      </p:sp>
      <p:sp>
        <p:nvSpPr>
          <p:cNvPr id="5" name="텍스트 상자 4"/>
          <p:cNvSpPr txBox="1">
            <a:spLocks/>
          </p:cNvSpPr>
          <p:nvPr/>
        </p:nvSpPr>
        <p:spPr>
          <a:xfrm rot="0">
            <a:off x="348615" y="1757045"/>
            <a:ext cx="11480165" cy="252730"/>
          </a:xfrm>
          <a:prstGeom prst="rect"/>
        </p:spPr>
        <p:txBody>
          <a:bodyPr wrap="square" lIns="91440" tIns="45720" rIns="91440" bIns="45720" numCol="1" vert="horz" anchor="ctr">
            <a:normAutofit fontScale="55000" lnSpcReduction="0"/>
          </a:bodyPr>
          <a:lstStyle/>
          <a:p>
            <a:pPr marL="0" indent="0" algn="l" defTabSz="91440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b="1">
              <a:latin typeface="돋움체" charset="0"/>
              <a:ea typeface="돋움체" charset="0"/>
            </a:endParaRPr>
          </a:p>
        </p:txBody>
      </p:sp>
      <p:pic>
        <p:nvPicPr>
          <p:cNvPr id="6" name="그림 5" descr="C:/Users/han/AppData/Roaming/PolarisOffice/ETemp/1488_9273464/fImage491921632047.jpe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2386965" y="2451100"/>
            <a:ext cx="7404735" cy="425894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349885" y="274955"/>
            <a:ext cx="11480165" cy="104584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algn="l" defTabSz="91440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5000" b="1">
                <a:latin typeface="돋움체" charset="0"/>
                <a:ea typeface="돋움체" charset="0"/>
              </a:rPr>
              <a:t>01. </a:t>
            </a:r>
            <a:r>
              <a:rPr sz="5000" b="1">
                <a:latin typeface="돋움체" charset="0"/>
                <a:ea typeface="돋움체" charset="0"/>
              </a:rPr>
              <a:t>데이터분석</a:t>
            </a:r>
            <a:endParaRPr lang="ko-KR" altLang="en-US" sz="5000" b="1">
              <a:latin typeface="돋움체" charset="0"/>
              <a:ea typeface="돋움체" charset="0"/>
            </a:endParaRPr>
          </a:p>
        </p:txBody>
      </p:sp>
      <p:sp>
        <p:nvSpPr>
          <p:cNvPr id="3" name="내용 개체 틀 2"/>
          <p:cNvSpPr txBox="1">
            <a:spLocks/>
          </p:cNvSpPr>
          <p:nvPr>
            <p:ph type="obj" idx="1"/>
          </p:nvPr>
        </p:nvSpPr>
        <p:spPr>
          <a:xfrm rot="0">
            <a:off x="354330" y="2000885"/>
            <a:ext cx="11461750" cy="45085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0" indent="0" algn="l" defTabSz="91440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sz="2000">
                <a:latin typeface="돋움체" charset="0"/>
                <a:ea typeface="돋움체" charset="0"/>
              </a:rPr>
              <a:t>3. 동일 클래스 다른색깔 문제 -&gt;  </a:t>
            </a:r>
            <a:endParaRPr lang="ko-KR" altLang="en-US" sz="2000">
              <a:latin typeface="돋움체" charset="0"/>
              <a:ea typeface="돋움체" charset="0"/>
            </a:endParaRPr>
          </a:p>
        </p:txBody>
      </p:sp>
      <p:sp>
        <p:nvSpPr>
          <p:cNvPr id="4" name="텍스트 상자 3"/>
          <p:cNvSpPr txBox="1">
            <a:spLocks/>
          </p:cNvSpPr>
          <p:nvPr/>
        </p:nvSpPr>
        <p:spPr>
          <a:xfrm rot="0">
            <a:off x="349250" y="1323340"/>
            <a:ext cx="11480165" cy="44958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algn="l" defTabSz="91440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000" b="1">
                <a:latin typeface="돋움체" charset="0"/>
                <a:ea typeface="돋움체" charset="0"/>
              </a:rPr>
              <a:t>- 데이터 분석 및 전처리</a:t>
            </a:r>
            <a:endParaRPr lang="ko-KR" altLang="en-US" sz="2000" b="1">
              <a:latin typeface="돋움체" charset="0"/>
              <a:ea typeface="돋움체" charset="0"/>
            </a:endParaRPr>
          </a:p>
        </p:txBody>
      </p:sp>
      <p:sp>
        <p:nvSpPr>
          <p:cNvPr id="5" name="텍스트 상자 4"/>
          <p:cNvSpPr txBox="1">
            <a:spLocks/>
          </p:cNvSpPr>
          <p:nvPr/>
        </p:nvSpPr>
        <p:spPr>
          <a:xfrm rot="0">
            <a:off x="348615" y="1757045"/>
            <a:ext cx="11480165" cy="252730"/>
          </a:xfrm>
          <a:prstGeom prst="rect"/>
        </p:spPr>
        <p:txBody>
          <a:bodyPr wrap="square" lIns="91440" tIns="45720" rIns="91440" bIns="45720" numCol="1" vert="horz" anchor="ctr">
            <a:normAutofit fontScale="55000" lnSpcReduction="0"/>
          </a:bodyPr>
          <a:lstStyle/>
          <a:p>
            <a:pPr marL="0" indent="0" algn="l" defTabSz="91440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b="1">
              <a:latin typeface="돋움체" charset="0"/>
              <a:ea typeface="돋움체" charset="0"/>
            </a:endParaRPr>
          </a:p>
        </p:txBody>
      </p:sp>
      <p:pic>
        <p:nvPicPr>
          <p:cNvPr id="6" name="그림 5" descr="C:/Users/han/AppData/Roaming/PolarisOffice/ETemp/1488_9273464/fImage737681688244.jpe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2385060" y="2447925"/>
            <a:ext cx="7408545" cy="2586355"/>
          </a:xfrm>
          <a:prstGeom prst="rect"/>
          <a:noFill/>
        </p:spPr>
      </p:pic>
      <p:sp>
        <p:nvSpPr>
          <p:cNvPr id="7" name="텍스트 상자 6"/>
          <p:cNvSpPr txBox="1">
            <a:spLocks/>
          </p:cNvSpPr>
          <p:nvPr/>
        </p:nvSpPr>
        <p:spPr>
          <a:xfrm rot="0">
            <a:off x="362585" y="5257800"/>
            <a:ext cx="11461115" cy="60134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algn="l" defTabSz="91440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500" b="1">
                <a:latin typeface="돋움체" charset="0"/>
                <a:ea typeface="돋움체" charset="0"/>
              </a:rPr>
              <a:t>                    </a:t>
            </a:r>
            <a:r>
              <a:rPr sz="1500" b="0">
                <a:latin typeface="돋움체" charset="0"/>
                <a:ea typeface="돋움체" charset="0"/>
              </a:rPr>
              <a:t>1. 데이터셋에서 제외시킨다.      /      2. 다른클래스(색이 있는 캔 or 검정색 캔)로 분류한다.</a:t>
            </a:r>
            <a:endParaRPr lang="ko-KR" altLang="en-US" sz="1500" b="1">
              <a:latin typeface="돋움체" charset="0"/>
              <a:ea typeface="돋움체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349885" y="274955"/>
            <a:ext cx="11480165" cy="104584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algn="l" defTabSz="91440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5000" b="1">
                <a:latin typeface="돋움체" charset="0"/>
                <a:ea typeface="돋움체" charset="0"/>
              </a:rPr>
              <a:t>01. </a:t>
            </a:r>
            <a:r>
              <a:rPr sz="5000" b="1">
                <a:latin typeface="돋움체" charset="0"/>
                <a:ea typeface="돋움체" charset="0"/>
              </a:rPr>
              <a:t>데이터분석</a:t>
            </a:r>
            <a:endParaRPr lang="ko-KR" altLang="en-US" sz="5000" b="1">
              <a:latin typeface="돋움체" charset="0"/>
              <a:ea typeface="돋움체" charset="0"/>
            </a:endParaRPr>
          </a:p>
        </p:txBody>
      </p:sp>
      <p:sp>
        <p:nvSpPr>
          <p:cNvPr id="3" name="내용 개체 틀 2"/>
          <p:cNvSpPr txBox="1">
            <a:spLocks/>
          </p:cNvSpPr>
          <p:nvPr>
            <p:ph type="obj" idx="1"/>
          </p:nvPr>
        </p:nvSpPr>
        <p:spPr>
          <a:xfrm rot="0">
            <a:off x="365125" y="1957070"/>
            <a:ext cx="11461750" cy="45085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0" indent="0" algn="l" defTabSz="91440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sz="2000">
                <a:latin typeface="돋움체" charset="0"/>
                <a:ea typeface="돋움체" charset="0"/>
              </a:rPr>
              <a:t>4. 클래스는 분류는 ? -&gt; 필요에 따라서 분류</a:t>
            </a:r>
            <a:endParaRPr lang="ko-KR" altLang="en-US" sz="2000">
              <a:latin typeface="돋움체" charset="0"/>
              <a:ea typeface="돋움체" charset="0"/>
            </a:endParaRPr>
          </a:p>
        </p:txBody>
      </p:sp>
      <p:sp>
        <p:nvSpPr>
          <p:cNvPr id="4" name="텍스트 상자 3"/>
          <p:cNvSpPr txBox="1">
            <a:spLocks/>
          </p:cNvSpPr>
          <p:nvPr/>
        </p:nvSpPr>
        <p:spPr>
          <a:xfrm rot="0">
            <a:off x="349250" y="1323340"/>
            <a:ext cx="11480165" cy="44958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algn="l" defTabSz="91440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000" b="1">
                <a:latin typeface="돋움체" charset="0"/>
                <a:ea typeface="돋움체" charset="0"/>
              </a:rPr>
              <a:t>- 데이터 분석 및 전처리</a:t>
            </a:r>
            <a:endParaRPr lang="ko-KR" altLang="en-US" sz="2000" b="1">
              <a:latin typeface="돋움체" charset="0"/>
              <a:ea typeface="돋움체" charset="0"/>
            </a:endParaRPr>
          </a:p>
        </p:txBody>
      </p:sp>
      <p:sp>
        <p:nvSpPr>
          <p:cNvPr id="5" name="텍스트 상자 4"/>
          <p:cNvSpPr txBox="1">
            <a:spLocks/>
          </p:cNvSpPr>
          <p:nvPr/>
        </p:nvSpPr>
        <p:spPr>
          <a:xfrm rot="0">
            <a:off x="348615" y="1757045"/>
            <a:ext cx="11480165" cy="252730"/>
          </a:xfrm>
          <a:prstGeom prst="rect"/>
        </p:spPr>
        <p:txBody>
          <a:bodyPr wrap="square" lIns="91440" tIns="45720" rIns="91440" bIns="45720" numCol="1" vert="horz" anchor="ctr">
            <a:normAutofit fontScale="55000" lnSpcReduction="0"/>
          </a:bodyPr>
          <a:lstStyle/>
          <a:p>
            <a:pPr marL="0" indent="0" algn="l" defTabSz="91440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b="1">
              <a:latin typeface="돋움체" charset="0"/>
              <a:ea typeface="돋움체" charset="0"/>
            </a:endParaRPr>
          </a:p>
        </p:txBody>
      </p:sp>
      <p:grpSp>
        <p:nvGrpSpPr>
          <p:cNvPr id="10" name="그룹 9"/>
          <p:cNvGrpSpPr/>
          <p:nvPr/>
        </p:nvGrpSpPr>
        <p:grpSpPr>
          <a:xfrm rot="0">
            <a:off x="782955" y="2571115"/>
            <a:ext cx="10610215" cy="3827145"/>
            <a:chOff x="782955" y="2571115"/>
            <a:chExt cx="10610215" cy="3827145"/>
          </a:xfrm>
        </p:grpSpPr>
        <p:sp>
          <p:nvSpPr>
            <p:cNvPr id="6" name="텍스트 상자 5"/>
            <p:cNvSpPr txBox="1">
              <a:spLocks/>
            </p:cNvSpPr>
            <p:nvPr/>
          </p:nvSpPr>
          <p:spPr>
            <a:xfrm rot="0">
              <a:off x="782955" y="2576195"/>
              <a:ext cx="2338705" cy="3821430"/>
            </a:xfrm>
            <a:prstGeom prst="rect"/>
            <a:ln w="38100" cap="flat" cmpd="sng">
              <a:solidFill>
                <a:schemeClr val="tx1">
                  <a:alpha val="100000"/>
                </a:schemeClr>
              </a:solidFill>
              <a:prstDash val="solid"/>
              <a:round/>
            </a:ln>
          </p:spPr>
          <p:txBody>
            <a:bodyPr wrap="square" lIns="91440" tIns="45720" rIns="91440" bIns="45720" numCol="1" vert="horz" anchor="ctr">
              <a:normAutofit fontScale="100000" lnSpcReduction="0"/>
            </a:bodyPr>
            <a:lstStyle/>
            <a:p>
              <a:pPr marL="0" indent="0" algn="ctr" defTabSz="914400" eaLnBrk="1" latinLnBrk="1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3000" u="sng" b="1">
                  <a:latin typeface="돋움체" charset="0"/>
                  <a:ea typeface="돋움체" charset="0"/>
                </a:rPr>
                <a:t>종이</a:t>
              </a:r>
              <a:endParaRPr lang="ko-KR" altLang="en-US" sz="3000" u="sng" b="1">
                <a:latin typeface="돋움체" charset="0"/>
                <a:ea typeface="돋움체" charset="0"/>
              </a:endParaRPr>
            </a:p>
            <a:p>
              <a:pPr marL="0" indent="0" algn="l" defTabSz="914400" eaLnBrk="1" latinLnBrk="1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1">
                <a:latin typeface="돋움체" charset="0"/>
                <a:ea typeface="돋움체" charset="0"/>
              </a:endParaRPr>
            </a:p>
            <a:p>
              <a:pPr marL="0" indent="0" algn="l" defTabSz="914400" eaLnBrk="1" latinLnBrk="1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1800" b="0">
                  <a:latin typeface="돋움체" charset="0"/>
                  <a:ea typeface="돋움체" charset="0"/>
                </a:rPr>
                <a:t>  - 카드보드</a:t>
              </a:r>
              <a:endParaRPr lang="ko-KR" altLang="en-US" sz="1800" b="0">
                <a:latin typeface="돋움체" charset="0"/>
                <a:ea typeface="돋움체" charset="0"/>
              </a:endParaRPr>
            </a:p>
            <a:p>
              <a:pPr marL="0" indent="0" algn="l" defTabSz="914400" eaLnBrk="1" latinLnBrk="1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1800" b="0">
                  <a:latin typeface="돋움체" charset="0"/>
                  <a:ea typeface="돋움체" charset="0"/>
                </a:rPr>
                <a:t>  - 색이 있는 종이</a:t>
              </a:r>
              <a:endParaRPr lang="ko-KR" altLang="en-US" sz="1800" b="0">
                <a:latin typeface="돋움체" charset="0"/>
                <a:ea typeface="돋움체" charset="0"/>
              </a:endParaRPr>
            </a:p>
            <a:p>
              <a:pPr marL="0" indent="0" algn="l" defTabSz="914400" eaLnBrk="1" latinLnBrk="1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1800" b="0">
                  <a:latin typeface="돋움체" charset="0"/>
                  <a:ea typeface="돋움체" charset="0"/>
                </a:rPr>
                <a:t>  - 색이 없는 종이</a:t>
              </a:r>
              <a:endParaRPr lang="ko-KR" altLang="en-US" sz="1800" b="0">
                <a:latin typeface="돋움체" charset="0"/>
                <a:ea typeface="돋움체" charset="0"/>
              </a:endParaRPr>
            </a:p>
            <a:p>
              <a:pPr marL="0" indent="0" algn="l" defTabSz="914400" eaLnBrk="1" latinLnBrk="1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1800" b="0">
                  <a:latin typeface="돋움체" charset="0"/>
                  <a:ea typeface="돋움체" charset="0"/>
                </a:rPr>
                <a:t>  - 구겨진 종이</a:t>
              </a:r>
              <a:endParaRPr lang="ko-KR" altLang="en-US" sz="1800" b="0">
                <a:latin typeface="돋움체" charset="0"/>
                <a:ea typeface="돋움체" charset="0"/>
              </a:endParaRPr>
            </a:p>
          </p:txBody>
        </p:sp>
        <p:sp>
          <p:nvSpPr>
            <p:cNvPr id="7" name="텍스트 상자 6"/>
            <p:cNvSpPr txBox="1">
              <a:spLocks/>
            </p:cNvSpPr>
            <p:nvPr/>
          </p:nvSpPr>
          <p:spPr>
            <a:xfrm rot="0">
              <a:off x="3559175" y="2571115"/>
              <a:ext cx="2338705" cy="3821430"/>
            </a:xfrm>
            <a:prstGeom prst="rect"/>
            <a:ln w="38100" cap="flat" cmpd="sng">
              <a:solidFill>
                <a:schemeClr val="tx1">
                  <a:alpha val="100000"/>
                </a:schemeClr>
              </a:solidFill>
              <a:prstDash val="solid"/>
              <a:round/>
            </a:ln>
          </p:spPr>
          <p:txBody>
            <a:bodyPr wrap="square" lIns="91440" tIns="45720" rIns="91440" bIns="45720" numCol="1" vert="horz" anchor="ctr">
              <a:normAutofit fontScale="100000" lnSpcReduction="0"/>
            </a:bodyPr>
            <a:lstStyle/>
            <a:p>
              <a:pPr marL="0" indent="0" algn="ctr" defTabSz="914400" eaLnBrk="1" latinLnBrk="1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3000" u="sng" b="1">
                  <a:latin typeface="돋움체" charset="0"/>
                  <a:ea typeface="돋움체" charset="0"/>
                </a:rPr>
                <a:t>유리</a:t>
              </a:r>
              <a:endParaRPr lang="ko-KR" altLang="en-US" sz="3000" u="sng" b="1">
                <a:latin typeface="돋움체" charset="0"/>
                <a:ea typeface="돋움체" charset="0"/>
              </a:endParaRPr>
            </a:p>
            <a:p>
              <a:pPr marL="0" indent="0" algn="l" defTabSz="914400" eaLnBrk="1" latinLnBrk="1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1">
                <a:latin typeface="돋움체" charset="0"/>
                <a:ea typeface="돋움체" charset="0"/>
              </a:endParaRPr>
            </a:p>
            <a:p>
              <a:pPr marL="0" indent="0" algn="l" defTabSz="914400" eaLnBrk="1" latinLnBrk="1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1800" b="0">
                  <a:latin typeface="돋움체" charset="0"/>
                  <a:ea typeface="돋움체" charset="0"/>
                </a:rPr>
                <a:t>  - 코팅된 유리</a:t>
              </a:r>
              <a:endParaRPr lang="ko-KR" altLang="en-US" sz="1800" b="0">
                <a:latin typeface="돋움체" charset="0"/>
                <a:ea typeface="돋움체" charset="0"/>
              </a:endParaRPr>
            </a:p>
            <a:p>
              <a:pPr marL="0" indent="0" algn="l" defTabSz="914400" eaLnBrk="1" latinLnBrk="1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1800" b="0">
                  <a:latin typeface="돋움체" charset="0"/>
                  <a:ea typeface="돋움체" charset="0"/>
                </a:rPr>
                <a:t>  - 색이 있는 유리</a:t>
              </a:r>
              <a:endParaRPr lang="ko-KR" altLang="en-US" sz="1800" b="0">
                <a:latin typeface="돋움체" charset="0"/>
                <a:ea typeface="돋움체" charset="0"/>
              </a:endParaRPr>
            </a:p>
            <a:p>
              <a:pPr marL="0" indent="0" algn="l" defTabSz="914400" eaLnBrk="1" latinLnBrk="1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1800" b="0">
                  <a:latin typeface="돋움체" charset="0"/>
                  <a:ea typeface="돋움체" charset="0"/>
                </a:rPr>
                <a:t>  - 깨진 유리</a:t>
              </a:r>
              <a:endParaRPr lang="ko-KR" altLang="en-US" sz="1800" b="0">
                <a:latin typeface="돋움체" charset="0"/>
                <a:ea typeface="돋움체" charset="0"/>
              </a:endParaRPr>
            </a:p>
            <a:p>
              <a:pPr marL="0" indent="0" algn="l" defTabSz="914400" eaLnBrk="1" latinLnBrk="1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1800" b="0">
                  <a:latin typeface="돋움체" charset="0"/>
                  <a:ea typeface="돋움체" charset="0"/>
                </a:rPr>
                <a:t>  - 사각모양 유리</a:t>
              </a:r>
              <a:endParaRPr lang="ko-KR" altLang="en-US" sz="1800" b="0">
                <a:latin typeface="돋움체" charset="0"/>
                <a:ea typeface="돋움체" charset="0"/>
              </a:endParaRPr>
            </a:p>
          </p:txBody>
        </p:sp>
        <p:sp>
          <p:nvSpPr>
            <p:cNvPr id="8" name="텍스트 상자 7"/>
            <p:cNvSpPr txBox="1">
              <a:spLocks/>
            </p:cNvSpPr>
            <p:nvPr/>
          </p:nvSpPr>
          <p:spPr>
            <a:xfrm rot="0">
              <a:off x="6312535" y="2576830"/>
              <a:ext cx="2338705" cy="3821430"/>
            </a:xfrm>
            <a:prstGeom prst="rect"/>
            <a:ln w="38100" cap="flat" cmpd="sng">
              <a:solidFill>
                <a:schemeClr val="tx1">
                  <a:alpha val="100000"/>
                </a:schemeClr>
              </a:solidFill>
              <a:prstDash val="solid"/>
              <a:round/>
            </a:ln>
          </p:spPr>
          <p:txBody>
            <a:bodyPr wrap="square" lIns="91440" tIns="45720" rIns="91440" bIns="45720" numCol="1" vert="horz" anchor="ctr">
              <a:normAutofit fontScale="100000" lnSpcReduction="0"/>
            </a:bodyPr>
            <a:lstStyle/>
            <a:p>
              <a:pPr marL="0" indent="0" algn="ctr" defTabSz="914400" eaLnBrk="1" latinLnBrk="1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3000" u="sng" b="1">
                  <a:latin typeface="돋움체" charset="0"/>
                  <a:ea typeface="돋움체" charset="0"/>
                </a:rPr>
                <a:t>금속</a:t>
              </a:r>
              <a:endParaRPr lang="ko-KR" altLang="en-US" sz="3000" u="sng" b="1">
                <a:latin typeface="돋움체" charset="0"/>
                <a:ea typeface="돋움체" charset="0"/>
              </a:endParaRPr>
            </a:p>
            <a:p>
              <a:pPr marL="0" indent="0" algn="l" defTabSz="914400" eaLnBrk="1" latinLnBrk="1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1">
                <a:latin typeface="돋움체" charset="0"/>
                <a:ea typeface="돋움체" charset="0"/>
              </a:endParaRPr>
            </a:p>
            <a:p>
              <a:pPr marL="0" indent="0" algn="l" defTabSz="914400" eaLnBrk="1" latinLnBrk="1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1800" b="0">
                  <a:latin typeface="돋움체" charset="0"/>
                  <a:ea typeface="돋움체" charset="0"/>
                </a:rPr>
                <a:t>  - 코팅된 금속</a:t>
              </a:r>
              <a:endParaRPr lang="ko-KR" altLang="en-US" sz="1800" b="0">
                <a:latin typeface="돋움체" charset="0"/>
                <a:ea typeface="돋움체" charset="0"/>
              </a:endParaRPr>
            </a:p>
            <a:p>
              <a:pPr marL="0" indent="0" algn="l" defTabSz="914400" eaLnBrk="1" latinLnBrk="1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1800" b="0">
                  <a:latin typeface="돋움체" charset="0"/>
                  <a:ea typeface="돋움체" charset="0"/>
                </a:rPr>
                <a:t>  - 색이 있는 금속</a:t>
              </a:r>
              <a:endParaRPr lang="ko-KR" altLang="en-US" sz="1800" b="0">
                <a:latin typeface="돋움체" charset="0"/>
                <a:ea typeface="돋움체" charset="0"/>
              </a:endParaRPr>
            </a:p>
            <a:p>
              <a:pPr marL="0" indent="0" algn="l" defTabSz="914400" eaLnBrk="1" latinLnBrk="1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1800" b="0">
                  <a:latin typeface="돋움체" charset="0"/>
                  <a:ea typeface="돋움체" charset="0"/>
                </a:rPr>
                <a:t>  - 색이 없는 금속</a:t>
              </a:r>
              <a:endParaRPr lang="ko-KR" altLang="en-US" sz="1800" b="0">
                <a:latin typeface="돋움체" charset="0"/>
                <a:ea typeface="돋움체" charset="0"/>
              </a:endParaRPr>
            </a:p>
            <a:p>
              <a:pPr marL="0" indent="0" algn="l" defTabSz="914400" eaLnBrk="1" latinLnBrk="1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1800" b="0">
                  <a:latin typeface="돋움체" charset="0"/>
                  <a:ea typeface="돋움체" charset="0"/>
                </a:rPr>
                <a:t>  - 구겨진 금속</a:t>
              </a:r>
              <a:endParaRPr lang="ko-KR" altLang="en-US" sz="1800" b="0">
                <a:latin typeface="돋움체" charset="0"/>
                <a:ea typeface="돋움체" charset="0"/>
              </a:endParaRPr>
            </a:p>
          </p:txBody>
        </p:sp>
        <p:sp>
          <p:nvSpPr>
            <p:cNvPr id="9" name="텍스트 상자 8"/>
            <p:cNvSpPr txBox="1">
              <a:spLocks/>
            </p:cNvSpPr>
            <p:nvPr/>
          </p:nvSpPr>
          <p:spPr>
            <a:xfrm rot="0">
              <a:off x="9054465" y="2571750"/>
              <a:ext cx="2338705" cy="3821430"/>
            </a:xfrm>
            <a:prstGeom prst="rect"/>
            <a:ln w="38100" cap="flat" cmpd="sng">
              <a:solidFill>
                <a:schemeClr val="tx1">
                  <a:alpha val="100000"/>
                </a:schemeClr>
              </a:solidFill>
              <a:prstDash val="solid"/>
              <a:round/>
            </a:ln>
          </p:spPr>
          <p:txBody>
            <a:bodyPr wrap="square" lIns="91440" tIns="45720" rIns="91440" bIns="45720" numCol="1" vert="horz" anchor="ctr">
              <a:normAutofit fontScale="100000" lnSpcReduction="0"/>
            </a:bodyPr>
            <a:lstStyle/>
            <a:p>
              <a:pPr marL="0" indent="0" algn="ctr" defTabSz="914400" eaLnBrk="1" latinLnBrk="1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3000" u="sng" b="1">
                  <a:latin typeface="돋움체" charset="0"/>
                  <a:ea typeface="돋움체" charset="0"/>
                </a:rPr>
                <a:t>플라스틱</a:t>
              </a:r>
              <a:endParaRPr lang="ko-KR" altLang="en-US" sz="3000" u="sng" b="1">
                <a:latin typeface="돋움체" charset="0"/>
                <a:ea typeface="돋움체" charset="0"/>
              </a:endParaRPr>
            </a:p>
            <a:p>
              <a:pPr marL="0" indent="0" algn="l" defTabSz="914400" eaLnBrk="1" latinLnBrk="1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1">
                <a:latin typeface="돋움체" charset="0"/>
                <a:ea typeface="돋움체" charset="0"/>
              </a:endParaRPr>
            </a:p>
            <a:p>
              <a:pPr marL="0" indent="0" algn="l" defTabSz="914400" eaLnBrk="1" latinLnBrk="1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1500" b="0">
                  <a:latin typeface="돋움체" charset="0"/>
                  <a:ea typeface="돋움체" charset="0"/>
                </a:rPr>
                <a:t>  - 코팅된 플라스틱</a:t>
              </a:r>
              <a:endParaRPr lang="ko-KR" altLang="en-US" sz="1500" b="0">
                <a:latin typeface="돋움체" charset="0"/>
                <a:ea typeface="돋움체" charset="0"/>
              </a:endParaRPr>
            </a:p>
            <a:p>
              <a:pPr marL="0" indent="0" algn="l" defTabSz="914400" eaLnBrk="1" latinLnBrk="1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1500" b="0">
                  <a:latin typeface="돋움체" charset="0"/>
                  <a:ea typeface="돋움체" charset="0"/>
                </a:rPr>
                <a:t>  - 색이 있는 플라스틱</a:t>
              </a:r>
              <a:endParaRPr lang="ko-KR" altLang="en-US" sz="1500" b="0">
                <a:latin typeface="돋움체" charset="0"/>
                <a:ea typeface="돋움체" charset="0"/>
              </a:endParaRPr>
            </a:p>
            <a:p>
              <a:pPr marL="0" indent="0" algn="l" defTabSz="914400" eaLnBrk="1" latinLnBrk="1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1500" b="0">
                  <a:latin typeface="돋움체" charset="0"/>
                  <a:ea typeface="돋움체" charset="0"/>
                </a:rPr>
                <a:t>  - 색이 없는 플라스틱</a:t>
              </a:r>
              <a:endParaRPr lang="ko-KR" altLang="en-US" sz="1500" b="0">
                <a:latin typeface="돋움체" charset="0"/>
                <a:ea typeface="돋움체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349885" y="274955"/>
            <a:ext cx="11480165" cy="104584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algn="l" defTabSz="91440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5000" b="1">
                <a:latin typeface="돋움체" charset="0"/>
                <a:ea typeface="돋움체" charset="0"/>
              </a:rPr>
              <a:t>01. </a:t>
            </a:r>
            <a:r>
              <a:rPr sz="5000" b="1">
                <a:latin typeface="돋움체" charset="0"/>
                <a:ea typeface="돋움체" charset="0"/>
              </a:rPr>
              <a:t>데이터분석</a:t>
            </a:r>
            <a:endParaRPr lang="ko-KR" altLang="en-US" sz="5000" b="1">
              <a:latin typeface="돋움체" charset="0"/>
              <a:ea typeface="돋움체" charset="0"/>
            </a:endParaRPr>
          </a:p>
        </p:txBody>
      </p:sp>
      <p:sp>
        <p:nvSpPr>
          <p:cNvPr id="3" name="내용 개체 틀 2"/>
          <p:cNvSpPr txBox="1">
            <a:spLocks/>
          </p:cNvSpPr>
          <p:nvPr>
            <p:ph type="obj" idx="1"/>
          </p:nvPr>
        </p:nvSpPr>
        <p:spPr>
          <a:xfrm rot="0">
            <a:off x="354330" y="2000885"/>
            <a:ext cx="11461750" cy="45085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0" indent="0" algn="l" defTabSz="91440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sz="2000">
                <a:latin typeface="돋움체" charset="0"/>
                <a:ea typeface="돋움체" charset="0"/>
              </a:rPr>
              <a:t>5. 데이터 증식</a:t>
            </a:r>
            <a:endParaRPr lang="ko-KR" altLang="en-US" sz="2000">
              <a:latin typeface="돋움체" charset="0"/>
              <a:ea typeface="돋움체" charset="0"/>
            </a:endParaRPr>
          </a:p>
        </p:txBody>
      </p:sp>
      <p:sp>
        <p:nvSpPr>
          <p:cNvPr id="4" name="텍스트 상자 3"/>
          <p:cNvSpPr txBox="1">
            <a:spLocks/>
          </p:cNvSpPr>
          <p:nvPr/>
        </p:nvSpPr>
        <p:spPr>
          <a:xfrm rot="0">
            <a:off x="349250" y="1323340"/>
            <a:ext cx="11480165" cy="44958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algn="l" defTabSz="91440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000" b="1">
                <a:latin typeface="돋움체" charset="0"/>
                <a:ea typeface="돋움체" charset="0"/>
              </a:rPr>
              <a:t>- 데이터 분석 및 전처리</a:t>
            </a:r>
            <a:endParaRPr lang="ko-KR" altLang="en-US" sz="2000" b="1">
              <a:latin typeface="돋움체" charset="0"/>
              <a:ea typeface="돋움체" charset="0"/>
            </a:endParaRPr>
          </a:p>
        </p:txBody>
      </p:sp>
      <p:sp>
        <p:nvSpPr>
          <p:cNvPr id="5" name="텍스트 상자 4"/>
          <p:cNvSpPr txBox="1">
            <a:spLocks/>
          </p:cNvSpPr>
          <p:nvPr/>
        </p:nvSpPr>
        <p:spPr>
          <a:xfrm rot="0">
            <a:off x="348615" y="1757045"/>
            <a:ext cx="11480165" cy="252730"/>
          </a:xfrm>
          <a:prstGeom prst="rect"/>
        </p:spPr>
        <p:txBody>
          <a:bodyPr wrap="square" lIns="91440" tIns="45720" rIns="91440" bIns="45720" numCol="1" vert="horz" anchor="ctr">
            <a:normAutofit fontScale="55000" lnSpcReduction="0"/>
          </a:bodyPr>
          <a:lstStyle/>
          <a:p>
            <a:pPr marL="0" indent="0" algn="l" defTabSz="91440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b="1">
              <a:latin typeface="돋움체" charset="0"/>
              <a:ea typeface="돋움체" charset="0"/>
            </a:endParaRPr>
          </a:p>
        </p:txBody>
      </p:sp>
      <p:sp>
        <p:nvSpPr>
          <p:cNvPr id="7" name="텍스트 상자 6"/>
          <p:cNvSpPr txBox="1">
            <a:spLocks/>
          </p:cNvSpPr>
          <p:nvPr/>
        </p:nvSpPr>
        <p:spPr>
          <a:xfrm rot="0">
            <a:off x="362585" y="6254115"/>
            <a:ext cx="11461115" cy="60134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algn="l" defTabSz="91440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500" b="1">
                <a:latin typeface="돋움체" charset="0"/>
                <a:ea typeface="돋움체" charset="0"/>
              </a:rPr>
              <a:t>      </a:t>
            </a:r>
            <a:r>
              <a:rPr sz="1500" b="0">
                <a:latin typeface="돋움체" charset="0"/>
                <a:ea typeface="돋움체" charset="0"/>
              </a:rPr>
              <a:t>데이터의 양자체는 적지 않은편  /                       이미지를 회전 시켜 양을 증식</a:t>
            </a:r>
            <a:endParaRPr lang="ko-KR" altLang="en-US" sz="1500" b="1">
              <a:latin typeface="돋움체" charset="0"/>
              <a:ea typeface="돋움체" charset="0"/>
            </a:endParaRPr>
          </a:p>
        </p:txBody>
      </p:sp>
      <p:pic>
        <p:nvPicPr>
          <p:cNvPr id="8" name="그림 7" descr="C:/Users/han/AppData/Roaming/PolarisOffice/ETemp/1488_9273464/fImage70336204201.jpe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058545" y="2629535"/>
            <a:ext cx="2649220" cy="3512820"/>
          </a:xfrm>
          <a:prstGeom prst="rect"/>
          <a:noFill/>
        </p:spPr>
      </p:pic>
      <p:pic>
        <p:nvPicPr>
          <p:cNvPr id="9" name="그림 8" descr="C:/Users/han/AppData/Roaming/PolarisOffice/ETemp/1488_9273464/fImage2152342059343.jpe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995420" y="3278505"/>
            <a:ext cx="2379345" cy="2384425"/>
          </a:xfrm>
          <a:prstGeom prst="rect"/>
          <a:noFill/>
        </p:spPr>
      </p:pic>
      <p:pic>
        <p:nvPicPr>
          <p:cNvPr id="10" name="그림 9" descr="C:/Users/han/AppData/Roaming/PolarisOffice/ETemp/1488_9273464/fImage16145112066065.jpeg"/>
          <p:cNvPicPr>
            <a:picLocks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649085" y="3254375"/>
            <a:ext cx="2168525" cy="2419350"/>
          </a:xfrm>
          <a:prstGeom prst="rect"/>
          <a:noFill/>
        </p:spPr>
      </p:pic>
      <p:pic>
        <p:nvPicPr>
          <p:cNvPr id="11" name="그림 10" descr="C:/Users/han/AppData/Roaming/PolarisOffice/ETemp/1488_9273464/fImage16145112079067.jpeg"/>
          <p:cNvPicPr>
            <a:picLocks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9112885" y="3242310"/>
            <a:ext cx="2342515" cy="245999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349885" y="274955"/>
            <a:ext cx="11480165" cy="104584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algn="l" defTabSz="91440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5000" b="1">
                <a:latin typeface="돋움체" charset="0"/>
                <a:ea typeface="돋움체" charset="0"/>
              </a:rPr>
              <a:t>0.2 모델설정</a:t>
            </a:r>
            <a:endParaRPr lang="ko-KR" altLang="en-US" sz="5000" b="1">
              <a:latin typeface="돋움체" charset="0"/>
              <a:ea typeface="돋움체" charset="0"/>
            </a:endParaRPr>
          </a:p>
        </p:txBody>
      </p:sp>
      <p:sp>
        <p:nvSpPr>
          <p:cNvPr id="3" name="내용 개체 틀 2"/>
          <p:cNvSpPr txBox="1">
            <a:spLocks/>
          </p:cNvSpPr>
          <p:nvPr>
            <p:ph type="obj" idx="1"/>
          </p:nvPr>
        </p:nvSpPr>
        <p:spPr>
          <a:xfrm rot="0">
            <a:off x="354330" y="2000885"/>
            <a:ext cx="11461750" cy="45085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0" indent="0" algn="l" defTabSz="91440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sz="2000">
                <a:latin typeface="맑은 고딕" charset="0"/>
                <a:ea typeface="Arial" charset="0"/>
                <a:cs typeface="+mn-cs"/>
              </a:rPr>
              <a:t>인공신경망을 이용하여 이미지 분류</a:t>
            </a:r>
            <a:endParaRPr lang="ko-KR" altLang="en-US" sz="2000">
              <a:latin typeface="맑은 고딕" charset="0"/>
              <a:ea typeface="Arial" charset="0"/>
              <a:cs typeface="+mn-cs"/>
            </a:endParaRPr>
          </a:p>
        </p:txBody>
      </p:sp>
      <p:sp>
        <p:nvSpPr>
          <p:cNvPr id="4" name="텍스트 상자 3"/>
          <p:cNvSpPr txBox="1">
            <a:spLocks/>
          </p:cNvSpPr>
          <p:nvPr/>
        </p:nvSpPr>
        <p:spPr>
          <a:xfrm rot="0">
            <a:off x="349250" y="1323340"/>
            <a:ext cx="11480165" cy="44958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algn="l" defTabSz="91440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000" b="1">
                <a:latin typeface="돋움체" charset="0"/>
                <a:ea typeface="돋움체" charset="0"/>
              </a:rPr>
              <a:t>- cnn 기법</a:t>
            </a:r>
            <a:endParaRPr lang="ko-KR" altLang="en-US" sz="2000" b="1">
              <a:latin typeface="돋움체" charset="0"/>
              <a:ea typeface="돋움체" charset="0"/>
            </a:endParaRPr>
          </a:p>
        </p:txBody>
      </p:sp>
      <p:sp>
        <p:nvSpPr>
          <p:cNvPr id="5" name="텍스트 상자 4"/>
          <p:cNvSpPr txBox="1">
            <a:spLocks/>
          </p:cNvSpPr>
          <p:nvPr/>
        </p:nvSpPr>
        <p:spPr>
          <a:xfrm rot="0">
            <a:off x="348615" y="1757045"/>
            <a:ext cx="11480165" cy="252730"/>
          </a:xfrm>
          <a:prstGeom prst="rect"/>
        </p:spPr>
        <p:txBody>
          <a:bodyPr wrap="square" lIns="91440" tIns="45720" rIns="91440" bIns="45720" numCol="1" vert="horz" anchor="ctr">
            <a:normAutofit fontScale="55000" lnSpcReduction="0"/>
          </a:bodyPr>
          <a:lstStyle/>
          <a:p>
            <a:pPr marL="0" indent="0" algn="l" defTabSz="91440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b="1">
              <a:latin typeface="돋움체" charset="0"/>
              <a:ea typeface="돋움체" charset="0"/>
            </a:endParaRPr>
          </a:p>
        </p:txBody>
      </p:sp>
      <p:pic>
        <p:nvPicPr>
          <p:cNvPr id="6" name="그림 5" descr="C:/Users/han/AppData/Roaming/PolarisOffice/ETemp/1488_9273464/fImage984022124377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3635375" y="2451100"/>
            <a:ext cx="4907915" cy="425894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349885" y="274955"/>
            <a:ext cx="11480165" cy="104584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algn="l" defTabSz="91440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5000" b="1">
                <a:latin typeface="돋움체" charset="0"/>
                <a:ea typeface="돋움체" charset="0"/>
              </a:rPr>
              <a:t>0.2 모델설정</a:t>
            </a:r>
            <a:endParaRPr lang="ko-KR" altLang="en-US" sz="5000" b="1">
              <a:latin typeface="돋움체" charset="0"/>
              <a:ea typeface="돋움체" charset="0"/>
            </a:endParaRPr>
          </a:p>
        </p:txBody>
      </p:sp>
      <p:sp>
        <p:nvSpPr>
          <p:cNvPr id="3" name="내용 개체 틀 2"/>
          <p:cNvSpPr txBox="1">
            <a:spLocks/>
          </p:cNvSpPr>
          <p:nvPr>
            <p:ph type="obj" idx="1"/>
          </p:nvPr>
        </p:nvSpPr>
        <p:spPr>
          <a:xfrm rot="0">
            <a:off x="354330" y="2000885"/>
            <a:ext cx="11461750" cy="45085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0" indent="0" algn="l" defTabSz="91440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sz="2000">
                <a:latin typeface="맑은 고딕" charset="0"/>
                <a:ea typeface="Arial" charset="0"/>
                <a:cs typeface="+mn-cs"/>
              </a:rPr>
              <a:t>기본</a:t>
            </a:r>
            <a:endParaRPr lang="ko-KR" altLang="en-US" sz="2000">
              <a:latin typeface="맑은 고딕" charset="0"/>
              <a:ea typeface="Arial" charset="0"/>
              <a:cs typeface="+mn-cs"/>
            </a:endParaRPr>
          </a:p>
        </p:txBody>
      </p:sp>
      <p:sp>
        <p:nvSpPr>
          <p:cNvPr id="4" name="텍스트 상자 3"/>
          <p:cNvSpPr txBox="1">
            <a:spLocks/>
          </p:cNvSpPr>
          <p:nvPr/>
        </p:nvSpPr>
        <p:spPr>
          <a:xfrm rot="0">
            <a:off x="349250" y="1323340"/>
            <a:ext cx="11480165" cy="44958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algn="l" defTabSz="91440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000" b="1">
                <a:latin typeface="돋움체" charset="0"/>
                <a:ea typeface="돋움체" charset="0"/>
              </a:rPr>
              <a:t>- cnn 기법</a:t>
            </a:r>
            <a:endParaRPr lang="ko-KR" altLang="en-US" sz="2000" b="1">
              <a:latin typeface="돋움체" charset="0"/>
              <a:ea typeface="돋움체" charset="0"/>
            </a:endParaRPr>
          </a:p>
        </p:txBody>
      </p:sp>
      <p:sp>
        <p:nvSpPr>
          <p:cNvPr id="5" name="텍스트 상자 4"/>
          <p:cNvSpPr txBox="1">
            <a:spLocks/>
          </p:cNvSpPr>
          <p:nvPr/>
        </p:nvSpPr>
        <p:spPr>
          <a:xfrm rot="0">
            <a:off x="348615" y="1757045"/>
            <a:ext cx="11480165" cy="252730"/>
          </a:xfrm>
          <a:prstGeom prst="rect"/>
        </p:spPr>
        <p:txBody>
          <a:bodyPr wrap="square" lIns="91440" tIns="45720" rIns="91440" bIns="45720" numCol="1" vert="horz" anchor="ctr">
            <a:normAutofit fontScale="55000" lnSpcReduction="0"/>
          </a:bodyPr>
          <a:lstStyle/>
          <a:p>
            <a:pPr marL="0" indent="0" algn="l" defTabSz="91440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b="1">
              <a:latin typeface="돋움체" charset="0"/>
              <a:ea typeface="돋움체" charset="0"/>
            </a:endParaRPr>
          </a:p>
        </p:txBody>
      </p:sp>
      <p:pic>
        <p:nvPicPr>
          <p:cNvPr id="6" name="그림 5" descr="C:/Users/han/AppData/Roaming/PolarisOffice/ETemp/1488_9273464/fImage371722544873.jpe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349250" y="2880360"/>
            <a:ext cx="4907915" cy="2982595"/>
          </a:xfrm>
          <a:prstGeom prst="rect"/>
          <a:noFill/>
        </p:spPr>
      </p:pic>
      <p:sp>
        <p:nvSpPr>
          <p:cNvPr id="7" name="텍스트 상자 6"/>
          <p:cNvSpPr txBox="1">
            <a:spLocks/>
          </p:cNvSpPr>
          <p:nvPr/>
        </p:nvSpPr>
        <p:spPr>
          <a:xfrm rot="0">
            <a:off x="5253355" y="2901950"/>
            <a:ext cx="6570345" cy="297878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179705" indent="-179705" algn="l" defTabSz="91440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 b="0">
                <a:latin typeface="돋움체" charset="0"/>
                <a:ea typeface="돋움체" charset="0"/>
              </a:rPr>
              <a:t>- 구글에서 제공하는 Tensorflow 라이브러리의 함수들을 이용</a:t>
            </a:r>
            <a:endParaRPr lang="ko-KR" altLang="en-US" sz="1800" b="0">
              <a:latin typeface="돋움체" charset="0"/>
              <a:ea typeface="돋움체" charset="0"/>
            </a:endParaRPr>
          </a:p>
          <a:p>
            <a:pPr marL="0" indent="0" algn="l" defTabSz="91440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>
              <a:latin typeface="돋움체" charset="0"/>
              <a:ea typeface="돋움체" charset="0"/>
            </a:endParaRPr>
          </a:p>
          <a:p>
            <a:pPr marL="0" indent="0" algn="l" defTabSz="91440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 b="0">
                <a:latin typeface="돋움체" charset="0"/>
                <a:ea typeface="돋움체" charset="0"/>
              </a:rPr>
              <a:t>- 데이터는 100*100의 이미지 800개 사용예정</a:t>
            </a:r>
            <a:endParaRPr lang="ko-KR" altLang="en-US" sz="1800" b="0">
              <a:latin typeface="돋움체" charset="0"/>
              <a:ea typeface="돋움체" charset="0"/>
            </a:endParaRPr>
          </a:p>
          <a:p>
            <a:pPr marL="0" indent="0" algn="l" defTabSz="91440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>
              <a:latin typeface="돋움체" charset="0"/>
              <a:ea typeface="돋움체" charset="0"/>
            </a:endParaRPr>
          </a:p>
          <a:p>
            <a:pPr marL="0" indent="0" algn="l" defTabSz="91440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 b="0">
                <a:latin typeface="돋움체" charset="0"/>
                <a:ea typeface="돋움체" charset="0"/>
              </a:rPr>
              <a:t>- 클래스는 앞의 설명대로 크게 4개로 분류(유리, 금속, 종이, 플라스틱)</a:t>
            </a:r>
            <a:endParaRPr lang="ko-KR" altLang="en-US" sz="1800" b="0">
              <a:latin typeface="돋움체" charset="0"/>
              <a:ea typeface="돋움체" charset="0"/>
            </a:endParaRPr>
          </a:p>
          <a:p>
            <a:pPr marL="0" indent="0" algn="l" defTabSz="91440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>
              <a:latin typeface="돋움체" charset="0"/>
              <a:ea typeface="돋움체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349885" y="274955"/>
            <a:ext cx="11480165" cy="104584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algn="l" defTabSz="91440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5000" b="1">
                <a:latin typeface="돋움체" charset="0"/>
                <a:ea typeface="돋움체" charset="0"/>
              </a:rPr>
              <a:t>0.2 모델설정</a:t>
            </a:r>
            <a:endParaRPr lang="ko-KR" altLang="en-US" sz="5000" b="1">
              <a:latin typeface="돋움체" charset="0"/>
              <a:ea typeface="돋움체" charset="0"/>
            </a:endParaRPr>
          </a:p>
        </p:txBody>
      </p:sp>
      <p:sp>
        <p:nvSpPr>
          <p:cNvPr id="3" name="내용 개체 틀 2"/>
          <p:cNvSpPr txBox="1">
            <a:spLocks/>
          </p:cNvSpPr>
          <p:nvPr>
            <p:ph type="obj" idx="1"/>
          </p:nvPr>
        </p:nvSpPr>
        <p:spPr>
          <a:xfrm rot="0">
            <a:off x="354330" y="2000885"/>
            <a:ext cx="11461750" cy="45085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0" indent="0" algn="l" defTabSz="91440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sz="2000">
                <a:latin typeface="돋움체" charset="0"/>
                <a:ea typeface="돋움체" charset="0"/>
              </a:rPr>
              <a:t>- svm을 이용하여 이미지 분류</a:t>
            </a:r>
            <a:endParaRPr lang="ko-KR" altLang="en-US" sz="2000">
              <a:latin typeface="돋움체" charset="0"/>
              <a:ea typeface="돋움체" charset="0"/>
            </a:endParaRPr>
          </a:p>
        </p:txBody>
      </p:sp>
      <p:sp>
        <p:nvSpPr>
          <p:cNvPr id="4" name="텍스트 상자 3"/>
          <p:cNvSpPr txBox="1">
            <a:spLocks/>
          </p:cNvSpPr>
          <p:nvPr/>
        </p:nvSpPr>
        <p:spPr>
          <a:xfrm rot="0">
            <a:off x="349250" y="1323340"/>
            <a:ext cx="11480165" cy="44958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algn="l" defTabSz="91440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000" b="1">
                <a:latin typeface="돋움체" charset="0"/>
                <a:ea typeface="돋움체" charset="0"/>
              </a:rPr>
              <a:t>- svm 기법</a:t>
            </a:r>
            <a:endParaRPr lang="ko-KR" altLang="en-US" sz="2000" b="1">
              <a:latin typeface="돋움체" charset="0"/>
              <a:ea typeface="돋움체" charset="0"/>
            </a:endParaRPr>
          </a:p>
        </p:txBody>
      </p:sp>
      <p:sp>
        <p:nvSpPr>
          <p:cNvPr id="5" name="텍스트 상자 4"/>
          <p:cNvSpPr txBox="1">
            <a:spLocks/>
          </p:cNvSpPr>
          <p:nvPr/>
        </p:nvSpPr>
        <p:spPr>
          <a:xfrm rot="0">
            <a:off x="348615" y="1778635"/>
            <a:ext cx="11480165" cy="252730"/>
          </a:xfrm>
          <a:prstGeom prst="rect"/>
        </p:spPr>
        <p:txBody>
          <a:bodyPr wrap="square" lIns="91440" tIns="45720" rIns="91440" bIns="45720" numCol="1" vert="horz" anchor="ctr">
            <a:normAutofit fontScale="55000" lnSpcReduction="0"/>
          </a:bodyPr>
          <a:lstStyle/>
          <a:p>
            <a:pPr marL="0" indent="0" algn="l" defTabSz="91440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b="1">
              <a:latin typeface="돋움체" charset="0"/>
              <a:ea typeface="돋움체" charset="0"/>
            </a:endParaRPr>
          </a:p>
        </p:txBody>
      </p:sp>
      <p:pic>
        <p:nvPicPr>
          <p:cNvPr id="6" name="그림 5" descr="C:/Users/han/AppData/Roaming/PolarisOffice/ETemp/1488_9273464/fImage253742212540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3857625" y="2451100"/>
            <a:ext cx="4463415" cy="425894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349885" y="274955"/>
            <a:ext cx="11480165" cy="104584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algn="l" defTabSz="91440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5000" b="1">
                <a:latin typeface="돋움체" charset="0"/>
                <a:ea typeface="돋움체" charset="0"/>
              </a:rPr>
              <a:t>0.2 모델설정</a:t>
            </a:r>
            <a:endParaRPr lang="ko-KR" altLang="en-US" sz="5000" b="1">
              <a:latin typeface="돋움체" charset="0"/>
              <a:ea typeface="돋움체" charset="0"/>
            </a:endParaRPr>
          </a:p>
        </p:txBody>
      </p:sp>
      <p:sp>
        <p:nvSpPr>
          <p:cNvPr id="3" name="내용 개체 틀 2"/>
          <p:cNvSpPr txBox="1">
            <a:spLocks/>
          </p:cNvSpPr>
          <p:nvPr>
            <p:ph type="obj" idx="1"/>
          </p:nvPr>
        </p:nvSpPr>
        <p:spPr>
          <a:xfrm rot="0">
            <a:off x="354330" y="2000885"/>
            <a:ext cx="11461750" cy="45085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0" indent="0" algn="l" defTabSz="91440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sz="2000">
                <a:latin typeface="돋움체" charset="0"/>
                <a:ea typeface="돋움체" charset="0"/>
              </a:rPr>
              <a:t>- 기본적용</a:t>
            </a:r>
            <a:endParaRPr lang="ko-KR" altLang="en-US" sz="2000">
              <a:latin typeface="돋움체" charset="0"/>
              <a:ea typeface="돋움체" charset="0"/>
            </a:endParaRPr>
          </a:p>
        </p:txBody>
      </p:sp>
      <p:sp>
        <p:nvSpPr>
          <p:cNvPr id="4" name="텍스트 상자 3"/>
          <p:cNvSpPr txBox="1">
            <a:spLocks/>
          </p:cNvSpPr>
          <p:nvPr/>
        </p:nvSpPr>
        <p:spPr>
          <a:xfrm rot="0">
            <a:off x="349250" y="1323340"/>
            <a:ext cx="11480165" cy="44958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algn="l" defTabSz="91440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000" b="1">
                <a:latin typeface="돋움체" charset="0"/>
                <a:ea typeface="돋움체" charset="0"/>
              </a:rPr>
              <a:t>- svm 기법</a:t>
            </a:r>
            <a:endParaRPr lang="ko-KR" altLang="en-US" sz="2000" b="1">
              <a:latin typeface="돋움체" charset="0"/>
              <a:ea typeface="돋움체" charset="0"/>
            </a:endParaRPr>
          </a:p>
        </p:txBody>
      </p:sp>
      <p:sp>
        <p:nvSpPr>
          <p:cNvPr id="5" name="텍스트 상자 4"/>
          <p:cNvSpPr txBox="1">
            <a:spLocks/>
          </p:cNvSpPr>
          <p:nvPr/>
        </p:nvSpPr>
        <p:spPr>
          <a:xfrm rot="0">
            <a:off x="348615" y="1778635"/>
            <a:ext cx="11480165" cy="252730"/>
          </a:xfrm>
          <a:prstGeom prst="rect"/>
        </p:spPr>
        <p:txBody>
          <a:bodyPr wrap="square" lIns="91440" tIns="45720" rIns="91440" bIns="45720" numCol="1" vert="horz" anchor="ctr">
            <a:normAutofit fontScale="55000" lnSpcReduction="0"/>
          </a:bodyPr>
          <a:lstStyle/>
          <a:p>
            <a:pPr marL="0" indent="0" algn="l" defTabSz="91440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b="1">
              <a:latin typeface="돋움체" charset="0"/>
              <a:ea typeface="돋움체" charset="0"/>
            </a:endParaRPr>
          </a:p>
        </p:txBody>
      </p:sp>
      <p:pic>
        <p:nvPicPr>
          <p:cNvPr id="6" name="그림 5" descr="C:/Users/han/AppData/Roaming/PolarisOffice/ETemp/1488_9273464/fImage220132407624.jpe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649095" y="3091815"/>
            <a:ext cx="8639810" cy="266763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ctrTitle"/>
          </p:nvPr>
        </p:nvSpPr>
        <p:spPr>
          <a:xfrm rot="0">
            <a:off x="1524000" y="934720"/>
            <a:ext cx="9144635" cy="1366520"/>
          </a:xfrm>
          <a:prstGeom prst="rect"/>
        </p:spPr>
        <p:txBody>
          <a:bodyPr wrap="square" lIns="91440" tIns="45720" rIns="91440" bIns="45720" numCol="1" vert="horz" anchor="b">
            <a:normAutofit fontScale="100000" lnSpcReduction="0"/>
          </a:bodyPr>
          <a:lstStyle/>
          <a:p>
            <a:pPr marL="0" indent="0" algn="ctr" defTabSz="91440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6000" u="sng" b="1">
                <a:latin typeface="돋움체" charset="0"/>
                <a:ea typeface="돋움체" charset="0"/>
              </a:rPr>
              <a:t>CONTENTS</a:t>
            </a:r>
            <a:endParaRPr lang="ko-KR" altLang="en-US" sz="6000" u="sng" b="1">
              <a:latin typeface="돋움체" charset="0"/>
              <a:ea typeface="돋움체" charset="0"/>
            </a:endParaRPr>
          </a:p>
        </p:txBody>
      </p:sp>
      <p:grpSp>
        <p:nvGrpSpPr>
          <p:cNvPr id="13" name="그룹 12"/>
          <p:cNvGrpSpPr/>
          <p:nvPr/>
        </p:nvGrpSpPr>
        <p:grpSpPr>
          <a:xfrm rot="0">
            <a:off x="2028825" y="2511425"/>
            <a:ext cx="8154670" cy="2805430"/>
            <a:chOff x="2028825" y="2511425"/>
            <a:chExt cx="8154670" cy="2805430"/>
          </a:xfrm>
        </p:grpSpPr>
        <p:sp>
          <p:nvSpPr>
            <p:cNvPr id="9" name="텍스트 상자 8"/>
            <p:cNvSpPr txBox="1">
              <a:spLocks/>
            </p:cNvSpPr>
            <p:nvPr/>
          </p:nvSpPr>
          <p:spPr>
            <a:xfrm rot="0">
              <a:off x="2028825" y="2512695"/>
              <a:ext cx="2583180" cy="2768600"/>
            </a:xfrm>
            <a:prstGeom prst="rect"/>
          </p:spPr>
          <p:txBody>
            <a:bodyPr wrap="square" lIns="91440" tIns="45720" rIns="91440" bIns="45720" numCol="1" vert="horz" anchor="b">
              <a:normAutofit fontScale="100000" lnSpcReduction="0"/>
            </a:bodyPr>
            <a:lstStyle/>
            <a:p>
              <a:pPr marL="0" indent="0" algn="ctr" defTabSz="914400" eaLnBrk="1" latinLnBrk="1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12000" b="1">
                  <a:latin typeface="돋움체" charset="0"/>
                  <a:ea typeface="돋움체" charset="0"/>
                </a:rPr>
                <a:t>01</a:t>
              </a:r>
              <a:endParaRPr lang="ko-KR" altLang="en-US" sz="2000" b="1">
                <a:latin typeface="돋움체" charset="0"/>
                <a:ea typeface="돋움체" charset="0"/>
              </a:endParaRPr>
            </a:p>
            <a:p>
              <a:pPr marL="0" indent="0" algn="ctr" defTabSz="914400" eaLnBrk="1" latinLnBrk="1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2000" b="1">
                  <a:latin typeface="돋움체" charset="0"/>
                  <a:ea typeface="돋움체" charset="0"/>
                </a:rPr>
                <a:t>데이터분석</a:t>
              </a:r>
              <a:endParaRPr lang="ko-KR" altLang="en-US" sz="2000" b="1">
                <a:latin typeface="돋움체" charset="0"/>
                <a:ea typeface="돋움체" charset="0"/>
              </a:endParaRPr>
            </a:p>
          </p:txBody>
        </p:sp>
        <p:sp>
          <p:nvSpPr>
            <p:cNvPr id="10" name="텍스트 상자 9"/>
            <p:cNvSpPr txBox="1">
              <a:spLocks/>
            </p:cNvSpPr>
            <p:nvPr/>
          </p:nvSpPr>
          <p:spPr>
            <a:xfrm rot="0">
              <a:off x="4795520" y="2548255"/>
              <a:ext cx="2583180" cy="2768600"/>
            </a:xfrm>
            <a:prstGeom prst="rect"/>
          </p:spPr>
          <p:txBody>
            <a:bodyPr wrap="square" lIns="91440" tIns="45720" rIns="91440" bIns="45720" numCol="1" vert="horz" anchor="b">
              <a:normAutofit fontScale="100000" lnSpcReduction="0"/>
            </a:bodyPr>
            <a:lstStyle/>
            <a:p>
              <a:pPr marL="0" indent="0" algn="ctr" defTabSz="914400" eaLnBrk="1" latinLnBrk="1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12000" b="1">
                  <a:latin typeface="돋움체" charset="0"/>
                  <a:ea typeface="돋움체" charset="0"/>
                </a:rPr>
                <a:t>02</a:t>
              </a:r>
              <a:endParaRPr lang="ko-KR" altLang="en-US" sz="2000" b="1">
                <a:latin typeface="돋움체" charset="0"/>
                <a:ea typeface="돋움체" charset="0"/>
              </a:endParaRPr>
            </a:p>
            <a:p>
              <a:pPr marL="0" indent="0" algn="ctr" defTabSz="914400" eaLnBrk="1" latinLnBrk="1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2000" b="1">
                  <a:latin typeface="돋움체" charset="0"/>
                  <a:ea typeface="돋움체" charset="0"/>
                </a:rPr>
                <a:t>모델설정</a:t>
              </a:r>
              <a:endParaRPr lang="ko-KR" altLang="en-US" sz="2000" b="1">
                <a:latin typeface="돋움체" charset="0"/>
                <a:ea typeface="돋움체" charset="0"/>
              </a:endParaRPr>
            </a:p>
          </p:txBody>
        </p:sp>
        <p:sp>
          <p:nvSpPr>
            <p:cNvPr id="11" name="텍스트 상자 10"/>
            <p:cNvSpPr txBox="1">
              <a:spLocks/>
            </p:cNvSpPr>
            <p:nvPr/>
          </p:nvSpPr>
          <p:spPr>
            <a:xfrm rot="0">
              <a:off x="7435850" y="2511425"/>
              <a:ext cx="2747645" cy="2768600"/>
            </a:xfrm>
            <a:prstGeom prst="rect"/>
          </p:spPr>
          <p:txBody>
            <a:bodyPr wrap="square" lIns="91440" tIns="45720" rIns="91440" bIns="45720" numCol="1" vert="horz" anchor="b">
              <a:normAutofit fontScale="100000" lnSpcReduction="0"/>
            </a:bodyPr>
            <a:lstStyle/>
            <a:p>
              <a:pPr marL="0" indent="0" algn="ctr" defTabSz="914400" eaLnBrk="1" latinLnBrk="1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12000" b="1">
                  <a:latin typeface="돋움체" charset="0"/>
                  <a:ea typeface="돋움체" charset="0"/>
                </a:rPr>
                <a:t>03</a:t>
              </a:r>
              <a:endParaRPr lang="ko-KR" altLang="en-US" sz="2000" b="1">
                <a:latin typeface="돋움체" charset="0"/>
                <a:ea typeface="돋움체" charset="0"/>
              </a:endParaRPr>
            </a:p>
            <a:p>
              <a:pPr marL="0" indent="0" algn="ctr" defTabSz="914400" eaLnBrk="1" latinLnBrk="1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2000" b="1">
                  <a:latin typeface="돋움체" charset="0"/>
                  <a:ea typeface="돋움체" charset="0"/>
                </a:rPr>
                <a:t>질문</a:t>
              </a:r>
              <a:endParaRPr lang="ko-KR" altLang="en-US" sz="2000" b="1">
                <a:latin typeface="돋움체" charset="0"/>
                <a:ea typeface="돋움체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349885" y="274955"/>
            <a:ext cx="11480165" cy="104584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algn="l" defTabSz="91440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5000" b="1">
                <a:latin typeface="돋움체" charset="0"/>
                <a:ea typeface="돋움체" charset="0"/>
              </a:rPr>
              <a:t>0.2 모델설정</a:t>
            </a:r>
            <a:endParaRPr lang="ko-KR" altLang="en-US" sz="5000" b="1">
              <a:latin typeface="돋움체" charset="0"/>
              <a:ea typeface="돋움체" charset="0"/>
            </a:endParaRPr>
          </a:p>
        </p:txBody>
      </p:sp>
      <p:sp>
        <p:nvSpPr>
          <p:cNvPr id="3" name="내용 개체 틀 2"/>
          <p:cNvSpPr txBox="1">
            <a:spLocks/>
          </p:cNvSpPr>
          <p:nvPr>
            <p:ph type="obj" idx="1"/>
          </p:nvPr>
        </p:nvSpPr>
        <p:spPr>
          <a:xfrm rot="0">
            <a:off x="354330" y="2000885"/>
            <a:ext cx="11461750" cy="45085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0" indent="0" algn="l" defTabSz="91440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sz="2000">
                <a:latin typeface="돋움체" charset="0"/>
                <a:ea typeface="돋움체" charset="0"/>
              </a:rPr>
              <a:t>- 기본적용</a:t>
            </a:r>
            <a:endParaRPr lang="ko-KR" altLang="en-US" sz="2000">
              <a:latin typeface="돋움체" charset="0"/>
              <a:ea typeface="돋움체" charset="0"/>
            </a:endParaRPr>
          </a:p>
        </p:txBody>
      </p:sp>
      <p:sp>
        <p:nvSpPr>
          <p:cNvPr id="4" name="텍스트 상자 3"/>
          <p:cNvSpPr txBox="1">
            <a:spLocks/>
          </p:cNvSpPr>
          <p:nvPr/>
        </p:nvSpPr>
        <p:spPr>
          <a:xfrm rot="0">
            <a:off x="349250" y="1323340"/>
            <a:ext cx="11480165" cy="44958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algn="l" defTabSz="91440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000" b="1">
                <a:latin typeface="돋움체" charset="0"/>
                <a:ea typeface="돋움체" charset="0"/>
              </a:rPr>
              <a:t>- svm 기법</a:t>
            </a:r>
            <a:endParaRPr lang="ko-KR" altLang="en-US" sz="2000" b="1">
              <a:latin typeface="돋움체" charset="0"/>
              <a:ea typeface="돋움체" charset="0"/>
            </a:endParaRPr>
          </a:p>
        </p:txBody>
      </p:sp>
      <p:sp>
        <p:nvSpPr>
          <p:cNvPr id="5" name="텍스트 상자 4"/>
          <p:cNvSpPr txBox="1">
            <a:spLocks/>
          </p:cNvSpPr>
          <p:nvPr/>
        </p:nvSpPr>
        <p:spPr>
          <a:xfrm rot="0">
            <a:off x="348615" y="1778635"/>
            <a:ext cx="11480165" cy="252730"/>
          </a:xfrm>
          <a:prstGeom prst="rect"/>
        </p:spPr>
        <p:txBody>
          <a:bodyPr wrap="square" lIns="91440" tIns="45720" rIns="91440" bIns="45720" numCol="1" vert="horz" anchor="ctr">
            <a:normAutofit fontScale="55000" lnSpcReduction="0"/>
          </a:bodyPr>
          <a:lstStyle/>
          <a:p>
            <a:pPr marL="0" indent="0" algn="l" defTabSz="91440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b="1">
              <a:latin typeface="돋움체" charset="0"/>
              <a:ea typeface="돋움체" charset="0"/>
            </a:endParaRPr>
          </a:p>
        </p:txBody>
      </p:sp>
      <p:pic>
        <p:nvPicPr>
          <p:cNvPr id="6" name="그림 5" descr="C:/Users/han/AppData/Roaming/PolarisOffice/ETemp/1488_9273464/fImage333772411686.jpe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51790" y="2491740"/>
            <a:ext cx="8696960" cy="4153535"/>
          </a:xfrm>
          <a:prstGeom prst="rect"/>
          <a:noFill/>
        </p:spPr>
      </p:pic>
      <p:pic>
        <p:nvPicPr>
          <p:cNvPr id="7" name="그림 6" descr="C:/Users/han/AppData/Roaming/PolarisOffice/ETemp/1488_9273464/fImage105972425545.jpe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5931535" y="2752725"/>
            <a:ext cx="6220460" cy="495935"/>
          </a:xfrm>
          <a:prstGeom prst="rect"/>
          <a:noFill/>
        </p:spPr>
      </p:pic>
      <p:pic>
        <p:nvPicPr>
          <p:cNvPr id="8" name="그림 7" descr="C:/Users/han/AppData/Roaming/PolarisOffice/ETemp/1488_9273464/fImage10748243271.jpe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560310" y="4989830"/>
            <a:ext cx="4365625" cy="66929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349885" y="274955"/>
            <a:ext cx="11480165" cy="104584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algn="l" defTabSz="91440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5000" b="1">
                <a:latin typeface="돋움체" charset="0"/>
                <a:ea typeface="돋움체" charset="0"/>
              </a:rPr>
              <a:t>0.2 모델설정</a:t>
            </a:r>
            <a:endParaRPr lang="ko-KR" altLang="en-US" sz="5000" b="1">
              <a:latin typeface="돋움체" charset="0"/>
              <a:ea typeface="돋움체" charset="0"/>
            </a:endParaRPr>
          </a:p>
        </p:txBody>
      </p:sp>
      <p:sp>
        <p:nvSpPr>
          <p:cNvPr id="3" name="내용 개체 틀 2"/>
          <p:cNvSpPr txBox="1">
            <a:spLocks/>
          </p:cNvSpPr>
          <p:nvPr>
            <p:ph type="obj" idx="1"/>
          </p:nvPr>
        </p:nvSpPr>
        <p:spPr>
          <a:xfrm rot="0">
            <a:off x="354330" y="2000885"/>
            <a:ext cx="11461750" cy="45085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0" indent="0" algn="l" defTabSz="91440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sz="2000">
                <a:latin typeface="돋움체" charset="0"/>
                <a:ea typeface="돋움체" charset="0"/>
              </a:rPr>
              <a:t>- 기본적용</a:t>
            </a:r>
            <a:endParaRPr lang="ko-KR" altLang="en-US" sz="2000">
              <a:latin typeface="돋움체" charset="0"/>
              <a:ea typeface="돋움체" charset="0"/>
            </a:endParaRPr>
          </a:p>
        </p:txBody>
      </p:sp>
      <p:sp>
        <p:nvSpPr>
          <p:cNvPr id="4" name="텍스트 상자 3"/>
          <p:cNvSpPr txBox="1">
            <a:spLocks/>
          </p:cNvSpPr>
          <p:nvPr/>
        </p:nvSpPr>
        <p:spPr>
          <a:xfrm rot="0">
            <a:off x="349250" y="1323340"/>
            <a:ext cx="11480165" cy="44958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algn="l" defTabSz="91440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000" b="1">
                <a:latin typeface="돋움체" charset="0"/>
                <a:ea typeface="돋움체" charset="0"/>
              </a:rPr>
              <a:t>- svm 기법</a:t>
            </a:r>
            <a:endParaRPr lang="ko-KR" altLang="en-US" sz="2000" b="1">
              <a:latin typeface="돋움체" charset="0"/>
              <a:ea typeface="돋움체" charset="0"/>
            </a:endParaRPr>
          </a:p>
        </p:txBody>
      </p:sp>
      <p:sp>
        <p:nvSpPr>
          <p:cNvPr id="5" name="텍스트 상자 4"/>
          <p:cNvSpPr txBox="1">
            <a:spLocks/>
          </p:cNvSpPr>
          <p:nvPr/>
        </p:nvSpPr>
        <p:spPr>
          <a:xfrm rot="0">
            <a:off x="348615" y="1778635"/>
            <a:ext cx="11480165" cy="252730"/>
          </a:xfrm>
          <a:prstGeom prst="rect"/>
        </p:spPr>
        <p:txBody>
          <a:bodyPr wrap="square" lIns="91440" tIns="45720" rIns="91440" bIns="45720" numCol="1" vert="horz" anchor="ctr">
            <a:normAutofit fontScale="55000" lnSpcReduction="0"/>
          </a:bodyPr>
          <a:lstStyle/>
          <a:p>
            <a:pPr marL="0" indent="0" algn="l" defTabSz="91440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b="1">
              <a:latin typeface="돋움체" charset="0"/>
              <a:ea typeface="돋움체" charset="0"/>
            </a:endParaRPr>
          </a:p>
        </p:txBody>
      </p:sp>
      <p:pic>
        <p:nvPicPr>
          <p:cNvPr id="6" name="그림 5" descr="C:/Users/han/AppData/Roaming/PolarisOffice/ETemp/1488_9273464/fImage428782489649.jpe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351790" y="2443480"/>
            <a:ext cx="7199630" cy="4295140"/>
          </a:xfrm>
          <a:prstGeom prst="rect"/>
          <a:noFill/>
        </p:spPr>
      </p:pic>
      <p:sp>
        <p:nvSpPr>
          <p:cNvPr id="7" name="텍스트 상자 6"/>
          <p:cNvSpPr txBox="1">
            <a:spLocks/>
          </p:cNvSpPr>
          <p:nvPr/>
        </p:nvSpPr>
        <p:spPr>
          <a:xfrm rot="0">
            <a:off x="7561579" y="2461895"/>
            <a:ext cx="4309110" cy="424370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algn="l" defTabSz="91440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 b="0">
                <a:latin typeface="돋움체" charset="0"/>
                <a:ea typeface="돋움체" charset="0"/>
              </a:rPr>
              <a:t>1. </a:t>
            </a:r>
            <a:r>
              <a:rPr sz="1800" b="0">
                <a:latin typeface="돋움체" charset="0"/>
                <a:ea typeface="돋움체" charset="0"/>
              </a:rPr>
              <a:t>기본만 적용</a:t>
            </a:r>
            <a:endParaRPr lang="ko-KR" altLang="en-US" sz="1800" b="0">
              <a:latin typeface="돋움체" charset="0"/>
              <a:ea typeface="돋움체" charset="0"/>
            </a:endParaRPr>
          </a:p>
          <a:p>
            <a:pPr marL="0" indent="0" algn="l" defTabSz="91440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>
              <a:latin typeface="돋움체" charset="0"/>
              <a:ea typeface="돋움체" charset="0"/>
            </a:endParaRPr>
          </a:p>
          <a:p>
            <a:pPr marL="359410" indent="-359410" algn="l" defTabSz="91440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 b="0">
                <a:latin typeface="돋움체" charset="0"/>
                <a:ea typeface="돋움체" charset="0"/>
              </a:rPr>
              <a:t>2. 이미지는 리사이즈를 제외한 전처리를 하지 않은 32*32 사이즈</a:t>
            </a:r>
            <a:endParaRPr lang="ko-KR" altLang="en-US" sz="1800" b="0">
              <a:latin typeface="돋움체" charset="0"/>
              <a:ea typeface="돋움체" charset="0"/>
            </a:endParaRPr>
          </a:p>
          <a:p>
            <a:pPr marL="359410" indent="-359410" algn="l" defTabSz="91440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>
              <a:latin typeface="돋움체" charset="0"/>
              <a:ea typeface="돋움체" charset="0"/>
            </a:endParaRPr>
          </a:p>
          <a:p>
            <a:pPr marL="0" indent="0" algn="l" defTabSz="91440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 b="0">
                <a:latin typeface="돋움체" charset="0"/>
                <a:ea typeface="돋움체" charset="0"/>
              </a:rPr>
              <a:t>3. 데이터 셋은 60개</a:t>
            </a:r>
            <a:endParaRPr lang="ko-KR" altLang="en-US" sz="1800" b="0">
              <a:latin typeface="돋움체" charset="0"/>
              <a:ea typeface="돋움체" charset="0"/>
            </a:endParaRPr>
          </a:p>
          <a:p>
            <a:pPr marL="0" indent="0" algn="l" defTabSz="91440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>
              <a:latin typeface="돋움체" charset="0"/>
              <a:ea typeface="돋움체" charset="0"/>
            </a:endParaRPr>
          </a:p>
          <a:p>
            <a:pPr marL="0" indent="0" algn="l" defTabSz="91440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 b="0">
                <a:latin typeface="돋움체" charset="0"/>
                <a:ea typeface="돋움체" charset="0"/>
              </a:rPr>
              <a:t>4. Hold-out 7:3분할</a:t>
            </a:r>
            <a:endParaRPr lang="ko-KR" altLang="en-US" sz="1800" b="0">
              <a:latin typeface="돋움체" charset="0"/>
              <a:ea typeface="돋움체" charset="0"/>
            </a:endParaRPr>
          </a:p>
          <a:p>
            <a:pPr marL="0" indent="0" algn="l" defTabSz="91440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>
              <a:latin typeface="돋움체" charset="0"/>
              <a:ea typeface="돋움체" charset="0"/>
            </a:endParaRPr>
          </a:p>
          <a:p>
            <a:pPr marL="0" indent="0" algn="l" defTabSz="91440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 b="0">
                <a:latin typeface="돋움체" charset="0"/>
                <a:ea typeface="돋움체" charset="0"/>
              </a:rPr>
              <a:t>5. 정확도 27%</a:t>
            </a:r>
            <a:endParaRPr lang="ko-KR" altLang="en-US" sz="1800" b="0">
              <a:latin typeface="돋움체" charset="0"/>
              <a:ea typeface="돋움체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 txBox="1">
            <a:spLocks/>
          </p:cNvSpPr>
          <p:nvPr>
            <p:ph type="obj" idx="1"/>
          </p:nvPr>
        </p:nvSpPr>
        <p:spPr>
          <a:xfrm rot="0">
            <a:off x="838200" y="2628265"/>
            <a:ext cx="10516235" cy="161544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0" indent="0" algn="ctr" defTabSz="91440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sz="10000">
                <a:latin typeface="맑은 고딕" charset="0"/>
                <a:ea typeface="Arial" charset="0"/>
                <a:cs typeface="+mn-cs"/>
              </a:rPr>
              <a:t>Thank You</a:t>
            </a:r>
            <a:endParaRPr lang="ko-KR" altLang="en-US" sz="10000">
              <a:latin typeface="맑은 고딕" charset="0"/>
              <a:ea typeface="Arial" charset="0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349885" y="274955"/>
            <a:ext cx="11480165" cy="104584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algn="l" defTabSz="91440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5000" b="1">
                <a:latin typeface="돋움체" charset="0"/>
                <a:ea typeface="돋움체" charset="0"/>
              </a:rPr>
              <a:t>01. </a:t>
            </a:r>
            <a:r>
              <a:rPr sz="5000" b="1">
                <a:latin typeface="돋움체" charset="0"/>
                <a:ea typeface="돋움체" charset="0"/>
              </a:rPr>
              <a:t>데이터분석</a:t>
            </a:r>
            <a:endParaRPr lang="ko-KR" altLang="en-US" sz="5000" b="1">
              <a:latin typeface="돋움체" charset="0"/>
              <a:ea typeface="돋움체" charset="0"/>
            </a:endParaRPr>
          </a:p>
        </p:txBody>
      </p:sp>
      <p:pic>
        <p:nvPicPr>
          <p:cNvPr id="3" name="내용 개체 틀 2" descr="C:/Users/han/AppData/Roaming/PolarisOffice/ETemp/1488_9273464/fImage21517910044.jpeg"/>
          <p:cNvPicPr>
            <a:picLocks noChangeAspect="1"/>
          </p:cNvPicPr>
          <p:nvPr>
            <p:ph type="obj"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345440" y="2002790"/>
            <a:ext cx="7925435" cy="4544695"/>
          </a:xfrm>
          <a:prstGeom prst="rect"/>
          <a:noFill/>
        </p:spPr>
      </p:pic>
      <p:sp>
        <p:nvSpPr>
          <p:cNvPr id="4" name="텍스트 상자 3"/>
          <p:cNvSpPr txBox="1">
            <a:spLocks/>
          </p:cNvSpPr>
          <p:nvPr/>
        </p:nvSpPr>
        <p:spPr>
          <a:xfrm rot="0">
            <a:off x="349250" y="1323340"/>
            <a:ext cx="11480165" cy="44958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algn="l" defTabSz="91440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000" b="1">
                <a:latin typeface="돋움체" charset="0"/>
                <a:ea typeface="돋움체" charset="0"/>
              </a:rPr>
              <a:t>- </a:t>
            </a:r>
            <a:r>
              <a:rPr sz="2000" b="1">
                <a:latin typeface="돋움체" charset="0"/>
                <a:ea typeface="돋움체" charset="0"/>
              </a:rPr>
              <a:t>데이터</a:t>
            </a:r>
            <a:r>
              <a:rPr sz="2000" b="1">
                <a:latin typeface="돋움체" charset="0"/>
                <a:ea typeface="돋움체" charset="0"/>
              </a:rPr>
              <a:t>에 대하여</a:t>
            </a:r>
            <a:endParaRPr lang="ko-KR" altLang="en-US" sz="2000" b="1">
              <a:latin typeface="돋움체" charset="0"/>
              <a:ea typeface="돋움체" charset="0"/>
            </a:endParaRPr>
          </a:p>
        </p:txBody>
      </p:sp>
      <p:sp>
        <p:nvSpPr>
          <p:cNvPr id="5" name="텍스트 상자 4"/>
          <p:cNvSpPr txBox="1">
            <a:spLocks/>
          </p:cNvSpPr>
          <p:nvPr/>
        </p:nvSpPr>
        <p:spPr>
          <a:xfrm rot="0">
            <a:off x="348615" y="1757045"/>
            <a:ext cx="11480165" cy="252730"/>
          </a:xfrm>
          <a:prstGeom prst="rect"/>
        </p:spPr>
        <p:txBody>
          <a:bodyPr wrap="square" lIns="91440" tIns="45720" rIns="91440" bIns="45720" numCol="1" vert="horz" anchor="ctr">
            <a:normAutofit fontScale="55000" lnSpcReduction="0"/>
          </a:bodyPr>
          <a:lstStyle/>
          <a:p>
            <a:pPr marL="0" indent="0" algn="l" defTabSz="91440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b="1">
              <a:latin typeface="돋움체" charset="0"/>
              <a:ea typeface="돋움체" charset="0"/>
            </a:endParaRPr>
          </a:p>
        </p:txBody>
      </p:sp>
      <p:sp>
        <p:nvSpPr>
          <p:cNvPr id="6" name="텍스트 상자 5"/>
          <p:cNvSpPr txBox="1">
            <a:spLocks/>
          </p:cNvSpPr>
          <p:nvPr/>
        </p:nvSpPr>
        <p:spPr>
          <a:xfrm rot="0">
            <a:off x="8265795" y="2025650"/>
            <a:ext cx="3562350" cy="452247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359410" indent="-359410" algn="l" defTabSz="91440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000" b="0">
                <a:latin typeface="돋움체" charset="0"/>
                <a:ea typeface="돋움체" charset="0"/>
              </a:rPr>
              <a:t>- kaggle</a:t>
            </a:r>
            <a:r>
              <a:rPr sz="2000" b="0">
                <a:latin typeface="돋움체" charset="0"/>
                <a:ea typeface="돋움체" charset="0"/>
              </a:rPr>
              <a:t>에서 쓰레기 이미지데이터셋 획득 </a:t>
            </a:r>
            <a:endParaRPr lang="ko-KR" altLang="en-US" sz="2000" b="0">
              <a:latin typeface="돋움체" charset="0"/>
              <a:ea typeface="돋움체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349885" y="274955"/>
            <a:ext cx="11480165" cy="104584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algn="l" defTabSz="91440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5000" b="1">
                <a:latin typeface="돋움체" charset="0"/>
                <a:ea typeface="돋움체" charset="0"/>
              </a:rPr>
              <a:t>01. </a:t>
            </a:r>
            <a:r>
              <a:rPr sz="5000" b="1">
                <a:latin typeface="돋움체" charset="0"/>
                <a:ea typeface="돋움체" charset="0"/>
              </a:rPr>
              <a:t>데이터분석</a:t>
            </a:r>
            <a:endParaRPr lang="ko-KR" altLang="en-US" sz="5000" b="1">
              <a:latin typeface="돋움체" charset="0"/>
              <a:ea typeface="돋움체" charset="0"/>
            </a:endParaRPr>
          </a:p>
        </p:txBody>
      </p:sp>
      <p:pic>
        <p:nvPicPr>
          <p:cNvPr id="3" name="Picture " descr="C:/Users/han/AppData/Roaming/PolarisOffice/ETemp/1488_9273464/fImage67745100213.jpeg"/>
          <p:cNvPicPr>
            <a:picLocks noChangeAspect="1"/>
          </p:cNvPicPr>
          <p:nvPr>
            <p:ph type="obj"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338455" y="2038350"/>
            <a:ext cx="8724265" cy="4256405"/>
          </a:xfrm>
          <a:prstGeom prst="rect"/>
          <a:noFill/>
        </p:spPr>
      </p:pic>
      <p:sp>
        <p:nvSpPr>
          <p:cNvPr id="4" name="텍스트 상자 3"/>
          <p:cNvSpPr txBox="1">
            <a:spLocks/>
          </p:cNvSpPr>
          <p:nvPr/>
        </p:nvSpPr>
        <p:spPr>
          <a:xfrm rot="0">
            <a:off x="349250" y="1323340"/>
            <a:ext cx="11480165" cy="44958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algn="l" defTabSz="91440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000" b="1">
                <a:latin typeface="돋움체" charset="0"/>
                <a:ea typeface="돋움체" charset="0"/>
              </a:rPr>
              <a:t>- </a:t>
            </a:r>
            <a:r>
              <a:rPr sz="2000" b="1">
                <a:latin typeface="돋움체" charset="0"/>
                <a:ea typeface="돋움체" charset="0"/>
              </a:rPr>
              <a:t>데이터</a:t>
            </a:r>
            <a:r>
              <a:rPr sz="2000" b="1">
                <a:latin typeface="돋움체" charset="0"/>
                <a:ea typeface="돋움체" charset="0"/>
              </a:rPr>
              <a:t>에 대하여</a:t>
            </a:r>
            <a:endParaRPr lang="ko-KR" altLang="en-US" sz="2000" b="1">
              <a:latin typeface="돋움체" charset="0"/>
              <a:ea typeface="돋움체" charset="0"/>
            </a:endParaRPr>
          </a:p>
        </p:txBody>
      </p:sp>
      <p:sp>
        <p:nvSpPr>
          <p:cNvPr id="5" name="텍스트 상자 4"/>
          <p:cNvSpPr txBox="1">
            <a:spLocks/>
          </p:cNvSpPr>
          <p:nvPr/>
        </p:nvSpPr>
        <p:spPr>
          <a:xfrm rot="0">
            <a:off x="348615" y="1793240"/>
            <a:ext cx="11480165" cy="252730"/>
          </a:xfrm>
          <a:prstGeom prst="rect"/>
        </p:spPr>
        <p:txBody>
          <a:bodyPr wrap="square" lIns="91440" tIns="45720" rIns="91440" bIns="45720" numCol="1" vert="horz" anchor="ctr">
            <a:normAutofit fontScale="55000" lnSpcReduction="0"/>
          </a:bodyPr>
          <a:lstStyle/>
          <a:p>
            <a:pPr marL="0" indent="0" algn="l" defTabSz="91440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b="1">
              <a:latin typeface="돋움체" charset="0"/>
              <a:ea typeface="돋움체" charset="0"/>
            </a:endParaRPr>
          </a:p>
        </p:txBody>
      </p:sp>
      <p:sp>
        <p:nvSpPr>
          <p:cNvPr id="6" name="텍스트 상자 5"/>
          <p:cNvSpPr txBox="1">
            <a:spLocks/>
          </p:cNvSpPr>
          <p:nvPr/>
        </p:nvSpPr>
        <p:spPr>
          <a:xfrm rot="0">
            <a:off x="9079865" y="2061844"/>
            <a:ext cx="2748280" cy="421513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algn="l" defTabSz="91440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000" b="0">
                <a:latin typeface="돋움체" charset="0"/>
                <a:ea typeface="돋움체" charset="0"/>
              </a:rPr>
              <a:t>획득한 데이터셋은</a:t>
            </a:r>
            <a:endParaRPr lang="ko-KR" altLang="en-US" sz="2000" b="0">
              <a:latin typeface="돋움체" charset="0"/>
              <a:ea typeface="돋움체" charset="0"/>
            </a:endParaRPr>
          </a:p>
          <a:p>
            <a:pPr marL="0" indent="0" algn="l" defTabSz="91440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b="0">
              <a:latin typeface="돋움체" charset="0"/>
              <a:ea typeface="돋움체" charset="0"/>
            </a:endParaRPr>
          </a:p>
          <a:p>
            <a:pPr marL="0" indent="0" algn="l" defTabSz="91440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000" b="0">
                <a:latin typeface="돋움체" charset="0"/>
                <a:ea typeface="돋움체" charset="0"/>
              </a:rPr>
              <a:t>- 판지</a:t>
            </a:r>
            <a:endParaRPr lang="ko-KR" altLang="en-US" sz="2000" b="0">
              <a:latin typeface="돋움체" charset="0"/>
              <a:ea typeface="돋움체" charset="0"/>
            </a:endParaRPr>
          </a:p>
          <a:p>
            <a:pPr marL="0" indent="0" algn="l" defTabSz="91440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000" b="0">
                <a:latin typeface="돋움체" charset="0"/>
                <a:ea typeface="돋움체" charset="0"/>
              </a:rPr>
              <a:t>- 유리</a:t>
            </a:r>
            <a:endParaRPr lang="ko-KR" altLang="en-US" sz="2000" b="0">
              <a:latin typeface="돋움체" charset="0"/>
              <a:ea typeface="돋움체" charset="0"/>
            </a:endParaRPr>
          </a:p>
          <a:p>
            <a:pPr marL="0" indent="0" algn="l" defTabSz="91440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000" b="0">
                <a:latin typeface="돋움체" charset="0"/>
                <a:ea typeface="돋움체" charset="0"/>
              </a:rPr>
              <a:t>- 금속</a:t>
            </a:r>
            <a:endParaRPr lang="ko-KR" altLang="en-US" sz="2000" b="0">
              <a:latin typeface="돋움체" charset="0"/>
              <a:ea typeface="돋움체" charset="0"/>
            </a:endParaRPr>
          </a:p>
          <a:p>
            <a:pPr marL="0" indent="0" algn="l" defTabSz="91440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000" b="0">
                <a:latin typeface="돋움체" charset="0"/>
                <a:ea typeface="돋움체" charset="0"/>
              </a:rPr>
              <a:t>- 종이</a:t>
            </a:r>
            <a:endParaRPr lang="ko-KR" altLang="en-US" sz="2000" b="0">
              <a:latin typeface="돋움체" charset="0"/>
              <a:ea typeface="돋움체" charset="0"/>
            </a:endParaRPr>
          </a:p>
          <a:p>
            <a:pPr marL="0" indent="0" algn="l" defTabSz="91440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000" b="0">
                <a:latin typeface="돋움체" charset="0"/>
                <a:ea typeface="돋움체" charset="0"/>
              </a:rPr>
              <a:t>- 플라스틱</a:t>
            </a:r>
            <a:endParaRPr lang="ko-KR" altLang="en-US" sz="2000" b="0">
              <a:latin typeface="돋움체" charset="0"/>
              <a:ea typeface="돋움체" charset="0"/>
            </a:endParaRPr>
          </a:p>
          <a:p>
            <a:pPr marL="0" indent="0" algn="l" defTabSz="91440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000" b="0">
                <a:latin typeface="돋움체" charset="0"/>
                <a:ea typeface="돋움체" charset="0"/>
              </a:rPr>
              <a:t>- 일반 쓰레기</a:t>
            </a:r>
            <a:endParaRPr lang="ko-KR" altLang="en-US" sz="2000" b="0">
              <a:latin typeface="돋움체" charset="0"/>
              <a:ea typeface="돋움체" charset="0"/>
            </a:endParaRPr>
          </a:p>
          <a:p>
            <a:pPr marL="0" indent="0" algn="l" defTabSz="91440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b="0">
              <a:latin typeface="돋움체" charset="0"/>
              <a:ea typeface="돋움체" charset="0"/>
            </a:endParaRPr>
          </a:p>
          <a:p>
            <a:pPr marL="0" indent="0" algn="l" defTabSz="91440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000" b="0">
                <a:latin typeface="돋움체" charset="0"/>
                <a:ea typeface="돋움체" charset="0"/>
              </a:rPr>
              <a:t>로 구분</a:t>
            </a:r>
            <a:endParaRPr lang="ko-KR" altLang="en-US" sz="2000" b="0">
              <a:latin typeface="돋움체" charset="0"/>
              <a:ea typeface="돋움체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349885" y="274955"/>
            <a:ext cx="11480165" cy="104584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algn="l" defTabSz="91440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5000" b="1">
                <a:latin typeface="돋움체" charset="0"/>
                <a:ea typeface="돋움체" charset="0"/>
              </a:rPr>
              <a:t>01. </a:t>
            </a:r>
            <a:r>
              <a:rPr sz="5000" b="1">
                <a:latin typeface="돋움체" charset="0"/>
                <a:ea typeface="돋움체" charset="0"/>
              </a:rPr>
              <a:t>데이터분석</a:t>
            </a:r>
            <a:endParaRPr lang="ko-KR" altLang="en-US" sz="5000" b="1">
              <a:latin typeface="돋움체" charset="0"/>
              <a:ea typeface="돋움체" charset="0"/>
            </a:endParaRPr>
          </a:p>
        </p:txBody>
      </p:sp>
      <p:pic>
        <p:nvPicPr>
          <p:cNvPr id="3" name="Picture " descr="C:/Users/han/AppData/Roaming/PolarisOffice/ETemp/1488_9273464/fImage783541007658.jpeg"/>
          <p:cNvPicPr>
            <a:picLocks noChangeAspect="1"/>
          </p:cNvPicPr>
          <p:nvPr>
            <p:ph type="obj"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2085975" y="2020570"/>
            <a:ext cx="7988935" cy="4544695"/>
          </a:xfrm>
          <a:prstGeom prst="rect"/>
          <a:noFill/>
        </p:spPr>
      </p:pic>
      <p:sp>
        <p:nvSpPr>
          <p:cNvPr id="4" name="텍스트 상자 3"/>
          <p:cNvSpPr txBox="1">
            <a:spLocks/>
          </p:cNvSpPr>
          <p:nvPr/>
        </p:nvSpPr>
        <p:spPr>
          <a:xfrm rot="0">
            <a:off x="349250" y="1323340"/>
            <a:ext cx="11480165" cy="44958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algn="l" defTabSz="91440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000" b="1">
                <a:latin typeface="돋움체" charset="0"/>
                <a:ea typeface="돋움체" charset="0"/>
              </a:rPr>
              <a:t>- cardboard</a:t>
            </a:r>
            <a:endParaRPr lang="ko-KR" altLang="en-US" sz="2000" b="1">
              <a:latin typeface="돋움체" charset="0"/>
              <a:ea typeface="돋움체" charset="0"/>
            </a:endParaRPr>
          </a:p>
        </p:txBody>
      </p:sp>
      <p:sp>
        <p:nvSpPr>
          <p:cNvPr id="5" name="텍스트 상자 4"/>
          <p:cNvSpPr txBox="1">
            <a:spLocks/>
          </p:cNvSpPr>
          <p:nvPr/>
        </p:nvSpPr>
        <p:spPr>
          <a:xfrm rot="0">
            <a:off x="348615" y="1757045"/>
            <a:ext cx="11480165" cy="252730"/>
          </a:xfrm>
          <a:prstGeom prst="rect"/>
        </p:spPr>
        <p:txBody>
          <a:bodyPr wrap="square" lIns="91440" tIns="45720" rIns="91440" bIns="45720" numCol="1" vert="horz" anchor="ctr">
            <a:normAutofit fontScale="55000" lnSpcReduction="0"/>
          </a:bodyPr>
          <a:lstStyle/>
          <a:p>
            <a:pPr marL="0" indent="0" algn="l" defTabSz="91440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b="1">
              <a:latin typeface="돋움체" charset="0"/>
              <a:ea typeface="돋움체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349885" y="274955"/>
            <a:ext cx="11480165" cy="104584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algn="l" defTabSz="91440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5000" b="1">
                <a:latin typeface="돋움체" charset="0"/>
                <a:ea typeface="돋움체" charset="0"/>
              </a:rPr>
              <a:t>01. </a:t>
            </a:r>
            <a:r>
              <a:rPr sz="5000" b="1">
                <a:latin typeface="돋움체" charset="0"/>
                <a:ea typeface="돋움체" charset="0"/>
              </a:rPr>
              <a:t>데이터분석</a:t>
            </a:r>
            <a:endParaRPr lang="ko-KR" altLang="en-US" sz="5000" b="1">
              <a:latin typeface="돋움체" charset="0"/>
              <a:ea typeface="돋움체" charset="0"/>
            </a:endParaRPr>
          </a:p>
        </p:txBody>
      </p:sp>
      <p:pic>
        <p:nvPicPr>
          <p:cNvPr id="3" name="Picture " descr="C:/Users/han/AppData/Roaming/PolarisOffice/ETemp/1488_9273464/fImage579871005954.jpeg"/>
          <p:cNvPicPr>
            <a:picLocks noChangeAspect="1"/>
          </p:cNvPicPr>
          <p:nvPr>
            <p:ph type="obj"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2085975" y="2020570"/>
            <a:ext cx="7988935" cy="4544695"/>
          </a:xfrm>
          <a:prstGeom prst="rect"/>
          <a:noFill/>
        </p:spPr>
      </p:pic>
      <p:sp>
        <p:nvSpPr>
          <p:cNvPr id="4" name="텍스트 상자 3"/>
          <p:cNvSpPr txBox="1">
            <a:spLocks/>
          </p:cNvSpPr>
          <p:nvPr/>
        </p:nvSpPr>
        <p:spPr>
          <a:xfrm rot="0">
            <a:off x="349250" y="1323340"/>
            <a:ext cx="11480165" cy="44958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algn="l" defTabSz="91440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000" b="1">
                <a:latin typeface="돋움체" charset="0"/>
                <a:ea typeface="돋움체" charset="0"/>
              </a:rPr>
              <a:t>- glass</a:t>
            </a:r>
            <a:endParaRPr lang="ko-KR" altLang="en-US" sz="2000" b="1">
              <a:latin typeface="돋움체" charset="0"/>
              <a:ea typeface="돋움체" charset="0"/>
            </a:endParaRPr>
          </a:p>
        </p:txBody>
      </p:sp>
      <p:sp>
        <p:nvSpPr>
          <p:cNvPr id="5" name="텍스트 상자 4"/>
          <p:cNvSpPr txBox="1">
            <a:spLocks/>
          </p:cNvSpPr>
          <p:nvPr/>
        </p:nvSpPr>
        <p:spPr>
          <a:xfrm rot="0">
            <a:off x="348615" y="1757045"/>
            <a:ext cx="11480165" cy="252730"/>
          </a:xfrm>
          <a:prstGeom prst="rect"/>
        </p:spPr>
        <p:txBody>
          <a:bodyPr wrap="square" lIns="91440" tIns="45720" rIns="91440" bIns="45720" numCol="1" vert="horz" anchor="ctr">
            <a:normAutofit fontScale="55000" lnSpcReduction="0"/>
          </a:bodyPr>
          <a:lstStyle/>
          <a:p>
            <a:pPr marL="0" indent="0" algn="l" defTabSz="91440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b="1">
              <a:latin typeface="돋움체" charset="0"/>
              <a:ea typeface="돋움체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349885" y="274955"/>
            <a:ext cx="11480165" cy="104584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algn="l" defTabSz="91440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5000" b="1">
                <a:latin typeface="돋움체" charset="0"/>
                <a:ea typeface="돋움체" charset="0"/>
              </a:rPr>
              <a:t>01. </a:t>
            </a:r>
            <a:r>
              <a:rPr sz="5000" b="1">
                <a:latin typeface="돋움체" charset="0"/>
                <a:ea typeface="돋움체" charset="0"/>
              </a:rPr>
              <a:t>데이터분석</a:t>
            </a:r>
            <a:endParaRPr lang="ko-KR" altLang="en-US" sz="5000" b="1">
              <a:latin typeface="돋움체" charset="0"/>
              <a:ea typeface="돋움체" charset="0"/>
            </a:endParaRPr>
          </a:p>
        </p:txBody>
      </p:sp>
      <p:pic>
        <p:nvPicPr>
          <p:cNvPr id="3" name="Picture " descr="C:/Users/han/AppData/Roaming/PolarisOffice/ETemp/1488_9273464/fImage617511003812.jpeg"/>
          <p:cNvPicPr>
            <a:picLocks noChangeAspect="1"/>
          </p:cNvPicPr>
          <p:nvPr>
            <p:ph type="obj"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2085975" y="2020570"/>
            <a:ext cx="7988935" cy="4544695"/>
          </a:xfrm>
          <a:prstGeom prst="rect"/>
          <a:noFill/>
        </p:spPr>
      </p:pic>
      <p:sp>
        <p:nvSpPr>
          <p:cNvPr id="4" name="텍스트 상자 3"/>
          <p:cNvSpPr txBox="1">
            <a:spLocks/>
          </p:cNvSpPr>
          <p:nvPr/>
        </p:nvSpPr>
        <p:spPr>
          <a:xfrm rot="0">
            <a:off x="349250" y="1323340"/>
            <a:ext cx="11480165" cy="44958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algn="l" defTabSz="91440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000" b="1">
                <a:latin typeface="돋움체" charset="0"/>
                <a:ea typeface="돋움체" charset="0"/>
              </a:rPr>
              <a:t>- metal</a:t>
            </a:r>
            <a:endParaRPr lang="ko-KR" altLang="en-US" sz="2000" b="1">
              <a:latin typeface="돋움체" charset="0"/>
              <a:ea typeface="돋움체" charset="0"/>
            </a:endParaRPr>
          </a:p>
        </p:txBody>
      </p:sp>
      <p:sp>
        <p:nvSpPr>
          <p:cNvPr id="5" name="텍스트 상자 4"/>
          <p:cNvSpPr txBox="1">
            <a:spLocks/>
          </p:cNvSpPr>
          <p:nvPr/>
        </p:nvSpPr>
        <p:spPr>
          <a:xfrm rot="0">
            <a:off x="348615" y="1757045"/>
            <a:ext cx="11480165" cy="252730"/>
          </a:xfrm>
          <a:prstGeom prst="rect"/>
        </p:spPr>
        <p:txBody>
          <a:bodyPr wrap="square" lIns="91440" tIns="45720" rIns="91440" bIns="45720" numCol="1" vert="horz" anchor="ctr">
            <a:normAutofit fontScale="55000" lnSpcReduction="0"/>
          </a:bodyPr>
          <a:lstStyle/>
          <a:p>
            <a:pPr marL="0" indent="0" algn="l" defTabSz="91440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b="1">
              <a:latin typeface="돋움체" charset="0"/>
              <a:ea typeface="돋움체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349885" y="274955"/>
            <a:ext cx="11480165" cy="104584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algn="l" defTabSz="91440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5000" b="1">
                <a:latin typeface="돋움체" charset="0"/>
                <a:ea typeface="돋움체" charset="0"/>
              </a:rPr>
              <a:t>01. </a:t>
            </a:r>
            <a:r>
              <a:rPr sz="5000" b="1">
                <a:latin typeface="돋움체" charset="0"/>
                <a:ea typeface="돋움체" charset="0"/>
              </a:rPr>
              <a:t>데이터분석</a:t>
            </a:r>
            <a:endParaRPr lang="ko-KR" altLang="en-US" sz="5000" b="1">
              <a:latin typeface="돋움체" charset="0"/>
              <a:ea typeface="돋움체" charset="0"/>
            </a:endParaRPr>
          </a:p>
        </p:txBody>
      </p:sp>
      <p:pic>
        <p:nvPicPr>
          <p:cNvPr id="3" name="Picture " descr="C:/Users/han/AppData/Roaming/PolarisOffice/ETemp/1488_9273464/fImage901441002762.jpeg"/>
          <p:cNvPicPr>
            <a:picLocks noChangeAspect="1"/>
          </p:cNvPicPr>
          <p:nvPr>
            <p:ph type="obj"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2085975" y="2020570"/>
            <a:ext cx="7988935" cy="4544695"/>
          </a:xfrm>
          <a:prstGeom prst="rect"/>
          <a:noFill/>
        </p:spPr>
      </p:pic>
      <p:sp>
        <p:nvSpPr>
          <p:cNvPr id="4" name="텍스트 상자 3"/>
          <p:cNvSpPr txBox="1">
            <a:spLocks/>
          </p:cNvSpPr>
          <p:nvPr/>
        </p:nvSpPr>
        <p:spPr>
          <a:xfrm rot="0">
            <a:off x="349250" y="1323340"/>
            <a:ext cx="11480165" cy="44958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algn="l" defTabSz="91440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000" b="1">
                <a:latin typeface="돋움체" charset="0"/>
                <a:ea typeface="돋움체" charset="0"/>
              </a:rPr>
              <a:t>- paper</a:t>
            </a:r>
            <a:endParaRPr lang="ko-KR" altLang="en-US" sz="2000" b="1">
              <a:latin typeface="돋움체" charset="0"/>
              <a:ea typeface="돋움체" charset="0"/>
            </a:endParaRPr>
          </a:p>
        </p:txBody>
      </p:sp>
      <p:sp>
        <p:nvSpPr>
          <p:cNvPr id="5" name="텍스트 상자 4"/>
          <p:cNvSpPr txBox="1">
            <a:spLocks/>
          </p:cNvSpPr>
          <p:nvPr/>
        </p:nvSpPr>
        <p:spPr>
          <a:xfrm rot="0">
            <a:off x="348615" y="1757045"/>
            <a:ext cx="11480165" cy="252730"/>
          </a:xfrm>
          <a:prstGeom prst="rect"/>
        </p:spPr>
        <p:txBody>
          <a:bodyPr wrap="square" lIns="91440" tIns="45720" rIns="91440" bIns="45720" numCol="1" vert="horz" anchor="ctr">
            <a:normAutofit fontScale="55000" lnSpcReduction="0"/>
          </a:bodyPr>
          <a:lstStyle/>
          <a:p>
            <a:pPr marL="0" indent="0" algn="l" defTabSz="91440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b="1">
              <a:latin typeface="돋움체" charset="0"/>
              <a:ea typeface="돋움체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349885" y="274955"/>
            <a:ext cx="11480165" cy="104584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algn="l" defTabSz="91440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5000" b="1">
                <a:latin typeface="돋움체" charset="0"/>
                <a:ea typeface="돋움체" charset="0"/>
              </a:rPr>
              <a:t>01. </a:t>
            </a:r>
            <a:r>
              <a:rPr sz="5000" b="1">
                <a:latin typeface="돋움체" charset="0"/>
                <a:ea typeface="돋움체" charset="0"/>
              </a:rPr>
              <a:t>데이터분석</a:t>
            </a:r>
            <a:endParaRPr lang="ko-KR" altLang="en-US" sz="5000" b="1">
              <a:latin typeface="돋움체" charset="0"/>
              <a:ea typeface="돋움체" charset="0"/>
            </a:endParaRPr>
          </a:p>
        </p:txBody>
      </p:sp>
      <p:pic>
        <p:nvPicPr>
          <p:cNvPr id="3" name="내용 개체 틀 2" descr="C:/Users/han/AppData/Roaming/PolarisOffice/ETemp/1488_9273464/fImage638831387510.jpeg"/>
          <p:cNvPicPr>
            <a:picLocks noChangeAspect="1"/>
          </p:cNvPicPr>
          <p:nvPr>
            <p:ph type="obj"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2085975" y="2021205"/>
            <a:ext cx="7988935" cy="4543425"/>
          </a:xfrm>
          <a:prstGeom prst="rect"/>
          <a:noFill/>
        </p:spPr>
      </p:pic>
      <p:sp>
        <p:nvSpPr>
          <p:cNvPr id="4" name="텍스트 상자 3"/>
          <p:cNvSpPr txBox="1">
            <a:spLocks/>
          </p:cNvSpPr>
          <p:nvPr/>
        </p:nvSpPr>
        <p:spPr>
          <a:xfrm rot="0">
            <a:off x="349250" y="1323340"/>
            <a:ext cx="11480165" cy="44958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algn="l" defTabSz="91440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000" b="1">
                <a:latin typeface="돋움체" charset="0"/>
                <a:ea typeface="돋움체" charset="0"/>
              </a:rPr>
              <a:t>- plastic</a:t>
            </a:r>
            <a:endParaRPr lang="ko-KR" altLang="en-US" sz="2000" b="1">
              <a:latin typeface="돋움체" charset="0"/>
              <a:ea typeface="돋움체" charset="0"/>
            </a:endParaRPr>
          </a:p>
        </p:txBody>
      </p:sp>
      <p:sp>
        <p:nvSpPr>
          <p:cNvPr id="5" name="텍스트 상자 4"/>
          <p:cNvSpPr txBox="1">
            <a:spLocks/>
          </p:cNvSpPr>
          <p:nvPr/>
        </p:nvSpPr>
        <p:spPr>
          <a:xfrm rot="0">
            <a:off x="348615" y="1757045"/>
            <a:ext cx="11480165" cy="252730"/>
          </a:xfrm>
          <a:prstGeom prst="rect"/>
        </p:spPr>
        <p:txBody>
          <a:bodyPr wrap="square" lIns="91440" tIns="45720" rIns="91440" bIns="45720" numCol="1" vert="horz" anchor="ctr">
            <a:normAutofit fontScale="55000" lnSpcReduction="0"/>
          </a:bodyPr>
          <a:lstStyle/>
          <a:p>
            <a:pPr marL="0" indent="0" algn="l" defTabSz="91440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b="1">
              <a:latin typeface="돋움체" charset="0"/>
              <a:ea typeface="돋움체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Polaris Office Slide</Application>
  <AppVersion>12.000</AppVersion>
  <Characters>0</Characters>
  <CharactersWithSpaces>0</CharactersWithSpaces>
  <DocSecurity>0</DocSecurity>
  <HyperlinksChanged>false</HyperlinksChanged>
  <Lines>0</Lines>
  <LinksUpToDate>false</LinksUpToDate>
  <Pages>22</Pages>
  <Paragraphs>1</Paragraphs>
  <Words>1</Words>
  <TotalTime>0</TotalTime>
  <MMClips>0</MMClips>
  <ScaleCrop>false</ScaleCrop>
  <HeadingPairs>
    <vt:vector size="2" baseType="variant">
      <vt:variant>
        <vt:lpstr>제목</vt:lpstr>
      </vt:variant>
      <vt:variant>
        <vt:i4>1</vt:i4>
      </vt:variant>
    </vt:vector>
  </HeadingPairs>
  <TitlesOfParts>
    <vt:vector size="1" baseType="lpstr">
      <vt:lpstr>Title text</vt:lpstr>
    </vt:vector>
  </TitlesOfParts>
  <SharedDoc>false</SharedDoc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3</cp:revision>
  <dc:creator>대한 정</dc:creator>
  <cp:lastModifiedBy>대한 정</cp:lastModifiedBy>
  <dc:title>PowerPoint 프레젠테이션</dc:title>
</cp:coreProperties>
</file>